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58" r:id="rId4"/>
    <p:sldId id="263" r:id="rId5"/>
    <p:sldId id="265" r:id="rId6"/>
    <p:sldId id="259" r:id="rId7"/>
    <p:sldId id="260" r:id="rId8"/>
    <p:sldId id="261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8" d="100"/>
          <a:sy n="118" d="100"/>
        </p:scale>
        <p:origin x="-17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199" y="1295400"/>
            <a:ext cx="8228013" cy="1927225"/>
          </a:xfrm>
        </p:spPr>
        <p:txBody>
          <a:bodyPr tIns="0" bIns="0" anchor="b" anchorCtr="0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199" y="3307976"/>
            <a:ext cx="8228013" cy="1066800"/>
          </a:xfrm>
        </p:spPr>
        <p:txBody>
          <a:bodyPr tIns="0" bIns="0"/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21/11/16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8292818" y="5804647"/>
            <a:ext cx="367088" cy="67710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sz="4400">
                <a:solidFill>
                  <a:schemeClr val="accent1"/>
                </a:solidFill>
                <a:latin typeface="Wingdings" pitchFamily="2" charset="2"/>
              </a:rPr>
              <a:t>S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21/11/16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381001"/>
            <a:ext cx="3509683" cy="2209800"/>
          </a:xfrm>
        </p:spPr>
        <p:txBody>
          <a:bodyPr anchor="b"/>
          <a:lstStyle>
            <a:lvl1pPr algn="l">
              <a:defRPr sz="44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0" y="273050"/>
            <a:ext cx="3657600" cy="585311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649071"/>
            <a:ext cx="3509683" cy="3388192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79BC7E7-EA8E-4DA7-915E-CC098D9BADCB}" type="datetimeFigureOut">
              <a:rPr lang="en-US" smtClean="0"/>
              <a:t>21/11/16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51425" y="381001"/>
            <a:ext cx="3635375" cy="2209800"/>
          </a:xfrm>
        </p:spPr>
        <p:txBody>
          <a:bodyPr anchor="b"/>
          <a:lstStyle>
            <a:lvl1pPr algn="l">
              <a:defRPr sz="4400"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51425" y="2649070"/>
            <a:ext cx="3635375" cy="3505667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79BC7E7-EA8E-4DA7-915E-CC098D9BADCB}" type="datetimeFigureOut">
              <a:rPr lang="en-US" smtClean="0"/>
              <a:t>21/11/16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28600" y="1143000"/>
            <a:ext cx="4267200" cy="4267200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51425" y="381001"/>
            <a:ext cx="3635375" cy="2209800"/>
          </a:xfrm>
        </p:spPr>
        <p:txBody>
          <a:bodyPr anchor="b"/>
          <a:lstStyle>
            <a:lvl1pPr algn="l">
              <a:defRPr sz="4400"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51425" y="2649070"/>
            <a:ext cx="3635375" cy="3505667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79BC7E7-EA8E-4DA7-915E-CC098D9BADCB}" type="datetimeFigureOut">
              <a:rPr lang="en-US" smtClean="0"/>
              <a:t>21/11/16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90600" y="2590800"/>
            <a:ext cx="3505200" cy="3505200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2479675" y="1260475"/>
            <a:ext cx="1254125" cy="1254125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269875" y="762000"/>
            <a:ext cx="2092325" cy="2092325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568388"/>
            <a:ext cx="8228013" cy="3468875"/>
          </a:xfrm>
        </p:spPr>
        <p:txBody>
          <a:bodyPr vert="eaVert"/>
          <a:lstStyle>
            <a:lvl5pPr>
              <a:defRPr/>
            </a:lvl5pPr>
            <a:lvl6pPr marL="1719072">
              <a:defRPr/>
            </a:lvl6pPr>
            <a:lvl7pPr marL="1719072">
              <a:defRPr/>
            </a:lvl7pPr>
            <a:lvl8pPr marL="1719072">
              <a:defRPr/>
            </a:lvl8pPr>
            <a:lvl9pPr marL="1719072"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21/11/16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6600" y="274638"/>
            <a:ext cx="1524000" cy="5851525"/>
          </a:xfrm>
        </p:spPr>
        <p:txBody>
          <a:bodyPr vert="eaVert" anchor="t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16859"/>
            <a:ext cx="6019800" cy="5615642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21/11/16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21/11/16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21/11/16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36694"/>
            <a:ext cx="6400800" cy="1362075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6399" y="3609695"/>
            <a:ext cx="5181601" cy="1500187"/>
          </a:xfrm>
        </p:spPr>
        <p:txBody>
          <a:bodyPr anchor="t" anchorCtr="0"/>
          <a:lstStyle>
            <a:lvl1pPr marL="0" indent="0" algn="r">
              <a:spcBef>
                <a:spcPts val="300"/>
              </a:spcBef>
              <a:buNone/>
              <a:defRPr sz="1800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79BC7E7-EA8E-4DA7-915E-CC098D9BADCB}" type="datetimeFigureOut">
              <a:rPr lang="en-US" smtClean="0"/>
              <a:t>21/11/16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238999" y="6356350"/>
            <a:ext cx="144621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8292818" y="5804647"/>
            <a:ext cx="367088" cy="67710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sz="4400">
                <a:solidFill>
                  <a:schemeClr val="accent1"/>
                </a:solidFill>
                <a:latin typeface="Wingdings" pitchFamily="2" charset="2"/>
              </a:rPr>
              <a:t>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0664" y="2784475"/>
            <a:ext cx="3767328" cy="32527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4753" y="2784475"/>
            <a:ext cx="3767328" cy="32527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tabLst/>
              <a:defRPr sz="1600"/>
            </a:lvl6pPr>
            <a:lvl7pPr marL="2173288" indent="-227013">
              <a:tabLst/>
              <a:defRPr sz="1600"/>
            </a:lvl7pPr>
            <a:lvl8pPr marL="2398713" indent="-227013">
              <a:tabLst/>
              <a:defRPr sz="1600"/>
            </a:lvl8pPr>
            <a:lvl9pPr marL="2625725" indent="-227013">
              <a:tabLst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21/11/16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2232211"/>
            <a:ext cx="3767328" cy="762000"/>
          </a:xfrm>
        </p:spPr>
        <p:txBody>
          <a:bodyPr anchor="b">
            <a:noAutofit/>
          </a:bodyPr>
          <a:lstStyle>
            <a:lvl1pPr marL="0" indent="0" algn="ctr">
              <a:lnSpc>
                <a:spcPts val="2600"/>
              </a:lnSpc>
              <a:spcBef>
                <a:spcPts val="0"/>
              </a:spcBef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0664" y="3160059"/>
            <a:ext cx="3767328" cy="289149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1578" y="2232211"/>
            <a:ext cx="3767328" cy="762000"/>
          </a:xfrm>
        </p:spPr>
        <p:txBody>
          <a:bodyPr anchor="b">
            <a:noAutofit/>
          </a:bodyPr>
          <a:lstStyle>
            <a:lvl1pPr marL="0" indent="0" algn="ctr">
              <a:lnSpc>
                <a:spcPts val="2600"/>
              </a:lnSpc>
              <a:spcBef>
                <a:spcPts val="0"/>
              </a:spcBef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1578" y="3160059"/>
            <a:ext cx="3767328" cy="289149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21/11/16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2784475"/>
            <a:ext cx="7656512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21/11/16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762000" y="4497070"/>
            <a:ext cx="7656512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36008" y="2784475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21/11/16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4636008" y="4497070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9" name="Content Placeholder 2"/>
          <p:cNvSpPr>
            <a:spLocks noGrp="1"/>
          </p:cNvSpPr>
          <p:nvPr>
            <p:ph sz="half" idx="14"/>
          </p:nvPr>
        </p:nvSpPr>
        <p:spPr>
          <a:xfrm>
            <a:off x="740664" y="2784475"/>
            <a:ext cx="3767328" cy="32527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36008" y="2784475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21/11/16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4636008" y="4497070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73288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2572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739775" y="2784475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739775" y="4497070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73288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2572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21/11/16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45141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9775" y="2770094"/>
            <a:ext cx="7662864" cy="32671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79BC7E7-EA8E-4DA7-915E-CC098D9BADCB}" type="datetimeFigureOut">
              <a:rPr lang="en-US" smtClean="0"/>
              <a:t>21/11/16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789613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05300" y="6356350"/>
            <a:ext cx="5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accent1"/>
        </a:buClr>
        <a:buSzPct val="90000"/>
        <a:buFont typeface="Wingdings" pitchFamily="2" charset="2"/>
        <a:buChar char="S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90000"/>
        <a:buFont typeface="Wingdings" pitchFamily="2" charset="2"/>
        <a:buChar char="S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" pitchFamily="2" charset="2"/>
        <a:buChar char="S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90000"/>
        <a:buFont typeface="Wingdings" pitchFamily="2" charset="2"/>
        <a:buChar char="S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" pitchFamily="2" charset="2"/>
        <a:buChar char="S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90000"/>
        <a:buFont typeface="Wingdings" pitchFamily="2" charset="2"/>
        <a:buChar char="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" pitchFamily="2" charset="2"/>
        <a:buChar char="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90000"/>
        <a:buFont typeface="Wingdings" pitchFamily="2" charset="2"/>
        <a:buChar char="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" pitchFamily="2" charset="2"/>
        <a:buChar char="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jp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jp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jp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jp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sz="16600" dirty="0">
                <a:latin typeface="Chanakya"/>
                <a:cs typeface="Chanakya"/>
              </a:rPr>
              <a:t>©</a:t>
            </a:r>
            <a:r>
              <a:rPr lang="da-DK" sz="16600" dirty="0" err="1">
                <a:latin typeface="Chanakya"/>
                <a:cs typeface="Chanakya"/>
              </a:rPr>
              <a:t>ÂæØ</a:t>
            </a:r>
            <a:r>
              <a:rPr lang="da-DK" sz="16600" dirty="0">
                <a:latin typeface="Chanakya"/>
                <a:cs typeface="Chanakya"/>
              </a:rPr>
              <a:t> </a:t>
            </a:r>
            <a:endParaRPr lang="en-US" sz="16600" dirty="0">
              <a:latin typeface="Chanakya"/>
              <a:cs typeface="Chanakya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3587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lide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22591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lide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51350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lide4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63212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lide6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00568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lide7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39733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lide8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4425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lide9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4651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z="6600" dirty="0" err="1">
                <a:latin typeface="Chanakya"/>
                <a:cs typeface="Chanakya"/>
              </a:rPr>
              <a:t>zææñçÌ</a:t>
            </a:r>
            <a:r>
              <a:rPr lang="da-DK" sz="6600" dirty="0">
                <a:latin typeface="Chanakya"/>
                <a:cs typeface="Chanakya"/>
              </a:rPr>
              <a:t>·¤ ©</a:t>
            </a:r>
            <a:r>
              <a:rPr lang="da-DK" sz="6600" dirty="0" err="1">
                <a:latin typeface="Chanakya"/>
                <a:cs typeface="Chanakya"/>
              </a:rPr>
              <a:t>ÂæØ</a:t>
            </a:r>
            <a:r>
              <a:rPr lang="da-DK" sz="6600" dirty="0">
                <a:latin typeface="Chanakya"/>
                <a:cs typeface="Chanakya"/>
              </a:rPr>
              <a:t> </a:t>
            </a:r>
            <a:endParaRPr lang="en-US" sz="6600" dirty="0">
              <a:latin typeface="Chanakya"/>
              <a:cs typeface="Chanaky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9774" y="2737808"/>
            <a:ext cx="8139202" cy="3267169"/>
          </a:xfrm>
        </p:spPr>
        <p:txBody>
          <a:bodyPr>
            <a:noAutofit/>
          </a:bodyPr>
          <a:lstStyle/>
          <a:p>
            <a:r>
              <a:rPr lang="is-IS" sz="2800" dirty="0">
                <a:latin typeface="Chanakya"/>
                <a:cs typeface="Chanakya"/>
              </a:rPr>
              <a:t>ÃØçvÌ»Ì </a:t>
            </a:r>
            <a:r>
              <a:rPr lang="is-IS" sz="2800" dirty="0" smtClean="0">
                <a:latin typeface="Chanakya"/>
                <a:cs typeface="Chanakya"/>
              </a:rPr>
              <a:t> </a:t>
            </a:r>
          </a:p>
          <a:p>
            <a:r>
              <a:rPr lang="is-IS" sz="2800" dirty="0" smtClean="0">
                <a:latin typeface="Chanakya"/>
                <a:cs typeface="Chanakya"/>
              </a:rPr>
              <a:t>âæ</a:t>
            </a:r>
            <a:r>
              <a:rPr lang="is-IS" sz="2800" dirty="0">
                <a:latin typeface="Chanakya"/>
                <a:cs typeface="Chanakya"/>
              </a:rPr>
              <a:t>×êçã·¤ </a:t>
            </a:r>
            <a:endParaRPr lang="is-IS" sz="2800" dirty="0" smtClean="0">
              <a:latin typeface="Chanakya"/>
              <a:cs typeface="Chanakya"/>
            </a:endParaRPr>
          </a:p>
          <a:p>
            <a:r>
              <a:rPr lang="is-IS" sz="2800" dirty="0" smtClean="0">
                <a:latin typeface="Chanakya"/>
                <a:cs typeface="Chanakya"/>
              </a:rPr>
              <a:t>ÚæCþèØ </a:t>
            </a:r>
          </a:p>
          <a:p>
            <a:r>
              <a:rPr lang="is-IS" sz="2800" dirty="0" smtClean="0">
                <a:latin typeface="Chanakya"/>
                <a:cs typeface="Chanakya"/>
              </a:rPr>
              <a:t>¥</a:t>
            </a:r>
            <a:r>
              <a:rPr lang="is-IS" sz="2800" dirty="0">
                <a:latin typeface="Chanakya"/>
                <a:cs typeface="Chanakya"/>
              </a:rPr>
              <a:t>¢</a:t>
            </a:r>
            <a:r>
              <a:rPr lang="is-IS" sz="2800" dirty="0" smtClean="0">
                <a:latin typeface="Chanakya"/>
                <a:cs typeface="Chanakya"/>
              </a:rPr>
              <a:t>ÌÚUæüCþèØ</a:t>
            </a:r>
            <a:endParaRPr lang="en-US" sz="2800" dirty="0">
              <a:latin typeface="Chanakya"/>
              <a:cs typeface="Chanakya"/>
            </a:endParaRPr>
          </a:p>
        </p:txBody>
      </p:sp>
    </p:spTree>
    <p:extLst>
      <p:ext uri="{BB962C8B-B14F-4D97-AF65-F5344CB8AC3E}">
        <p14:creationId xmlns:p14="http://schemas.microsoft.com/office/powerpoint/2010/main" val="39512351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z="6600" dirty="0" err="1">
                <a:latin typeface="Chanakya"/>
                <a:cs typeface="Chanakya"/>
              </a:rPr>
              <a:t>zææñçÌ</a:t>
            </a:r>
            <a:r>
              <a:rPr lang="da-DK" sz="6600" dirty="0">
                <a:latin typeface="Chanakya"/>
                <a:cs typeface="Chanakya"/>
              </a:rPr>
              <a:t>·¤ ©</a:t>
            </a:r>
            <a:r>
              <a:rPr lang="da-DK" sz="6600" dirty="0" err="1">
                <a:latin typeface="Chanakya"/>
                <a:cs typeface="Chanakya"/>
              </a:rPr>
              <a:t>ÂæØ</a:t>
            </a:r>
            <a:r>
              <a:rPr lang="da-DK" sz="6600" dirty="0">
                <a:latin typeface="Chanakya"/>
                <a:cs typeface="Chanakya"/>
              </a:rPr>
              <a:t> </a:t>
            </a:r>
            <a:endParaRPr lang="en-US" sz="6600" dirty="0">
              <a:latin typeface="Chanakya"/>
              <a:cs typeface="Chanaky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9774" y="2511809"/>
            <a:ext cx="8139202" cy="32671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s-IS" sz="4400" dirty="0">
                <a:latin typeface="Chanakya"/>
                <a:cs typeface="Chanakya"/>
              </a:rPr>
              <a:t>ÃØçvÌ»Ì </a:t>
            </a:r>
            <a:r>
              <a:rPr lang="is-IS" sz="4400" dirty="0" smtClean="0">
                <a:latin typeface="Chanakya"/>
                <a:cs typeface="Chanakya"/>
              </a:rPr>
              <a:t> </a:t>
            </a:r>
          </a:p>
          <a:p>
            <a:r>
              <a:rPr lang="is-IS" sz="2800" dirty="0" smtClean="0">
                <a:latin typeface="Chanakya"/>
                <a:cs typeface="Chanakya"/>
              </a:rPr>
              <a:t>â</a:t>
            </a:r>
            <a:r>
              <a:rPr lang="is-IS" sz="2800" dirty="0">
                <a:latin typeface="Chanakya"/>
                <a:cs typeface="Chanakya"/>
              </a:rPr>
              <a:t>×Ûæ¼æÚUè, §ü×æÙ¼æÚUè, çÁ{×ð¼æÚUè ¥æñÚU âæãâ Âêßü·¤ ¥ÂÙð ª¤ÂÚU çÙØ¢˜æ‡</a:t>
            </a:r>
            <a:r>
              <a:rPr lang="is-IS" sz="2800" dirty="0" smtClean="0">
                <a:latin typeface="Chanakya"/>
                <a:cs typeface="Chanakya"/>
              </a:rPr>
              <a:t>æ</a:t>
            </a:r>
          </a:p>
          <a:p>
            <a:r>
              <a:rPr lang="is-IS" sz="2800" dirty="0" smtClean="0">
                <a:latin typeface="Chanakya"/>
                <a:cs typeface="Chanakya"/>
              </a:rPr>
              <a:t>¼</a:t>
            </a:r>
            <a:r>
              <a:rPr lang="is-IS" sz="2800" dirty="0">
                <a:latin typeface="Chanakya"/>
                <a:cs typeface="Chanakya"/>
              </a:rPr>
              <a:t>êâÚUæð¢ ·¤è ¼ðwææ ¼ðwæè Ùãè¢Ð </a:t>
            </a:r>
            <a:endParaRPr lang="is-IS" sz="2800" dirty="0" smtClean="0">
              <a:latin typeface="Chanakya"/>
              <a:cs typeface="Chanakya"/>
            </a:endParaRPr>
          </a:p>
          <a:p>
            <a:r>
              <a:rPr lang="is-IS" sz="2800" dirty="0" smtClean="0">
                <a:latin typeface="Chanakya"/>
                <a:cs typeface="Chanakya"/>
              </a:rPr>
              <a:t>¥</a:t>
            </a:r>
            <a:r>
              <a:rPr lang="is-IS" sz="2800" dirty="0">
                <a:latin typeface="Chanakya"/>
                <a:cs typeface="Chanakya"/>
              </a:rPr>
              <a:t>ÂÙð ©Âzææð» ×ð¢ ¥çŠæ·¤ âð ¥çŠæ·¤ </a:t>
            </a:r>
            <a:r>
              <a:rPr lang="is-IS" sz="2800" dirty="0" smtClean="0">
                <a:latin typeface="Chanakya"/>
                <a:cs typeface="Chanakya"/>
              </a:rPr>
              <a:t>·</a:t>
            </a:r>
            <a:r>
              <a:rPr lang="is-IS" sz="2800" dirty="0">
                <a:latin typeface="Chanakya"/>
                <a:cs typeface="Chanakya"/>
              </a:rPr>
              <a:t>¤×è ÜæÙæÐ </a:t>
            </a:r>
            <a:endParaRPr lang="is-IS" sz="2800" dirty="0" smtClean="0">
              <a:latin typeface="Chanakya"/>
              <a:cs typeface="Chanakya"/>
            </a:endParaRPr>
          </a:p>
          <a:p>
            <a:r>
              <a:rPr lang="is-IS" sz="2800" dirty="0" smtClean="0">
                <a:latin typeface="Chanakya"/>
                <a:cs typeface="Chanakya"/>
              </a:rPr>
              <a:t>SßØ</a:t>
            </a:r>
            <a:r>
              <a:rPr lang="is-IS" sz="2800" dirty="0">
                <a:latin typeface="Chanakya"/>
                <a:cs typeface="Chanakya"/>
              </a:rPr>
              <a:t>¢ ·¤æð çàæçÿæÌ </a:t>
            </a:r>
            <a:r>
              <a:rPr lang="is-IS" sz="2800" dirty="0" smtClean="0">
                <a:latin typeface="Chanakya"/>
                <a:cs typeface="Chanakya"/>
              </a:rPr>
              <a:t>·</a:t>
            </a:r>
            <a:r>
              <a:rPr lang="is-IS" sz="2800" dirty="0">
                <a:latin typeface="Chanakya"/>
                <a:cs typeface="Chanakya"/>
              </a:rPr>
              <a:t>¤ÚUÙæ - Áñâð °·¤ çâÜð¢ÇÚU ¥æòvâèÁÙ ·¤è </a:t>
            </a:r>
            <a:r>
              <a:rPr lang="is-IS" sz="2800" dirty="0" smtClean="0">
                <a:latin typeface="Chanakya"/>
                <a:cs typeface="Chanakya"/>
              </a:rPr>
              <a:t> ·</a:t>
            </a:r>
            <a:r>
              <a:rPr lang="is-IS" sz="2800" dirty="0">
                <a:latin typeface="Chanakya"/>
                <a:cs typeface="Chanakya"/>
              </a:rPr>
              <a:t>¤è×Ì âæÌ âæñ M¤ÂØð »é‡ææ ç¼Ù ×ð¢ ÌèÙ çâÜð¢ÇÚU ¥æòvâèÁÙ </a:t>
            </a:r>
          </a:p>
        </p:txBody>
      </p:sp>
    </p:spTree>
    <p:extLst>
      <p:ext uri="{BB962C8B-B14F-4D97-AF65-F5344CB8AC3E}">
        <p14:creationId xmlns:p14="http://schemas.microsoft.com/office/powerpoint/2010/main" val="17760097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z="6600" dirty="0" err="1">
                <a:latin typeface="Chanakya"/>
                <a:cs typeface="Chanakya"/>
              </a:rPr>
              <a:t>zææñçÌ</a:t>
            </a:r>
            <a:r>
              <a:rPr lang="da-DK" sz="6600" dirty="0">
                <a:latin typeface="Chanakya"/>
                <a:cs typeface="Chanakya"/>
              </a:rPr>
              <a:t>·¤ ©</a:t>
            </a:r>
            <a:r>
              <a:rPr lang="da-DK" sz="6600" dirty="0" err="1">
                <a:latin typeface="Chanakya"/>
                <a:cs typeface="Chanakya"/>
              </a:rPr>
              <a:t>ÂæØ</a:t>
            </a:r>
            <a:r>
              <a:rPr lang="da-DK" sz="6600" dirty="0">
                <a:latin typeface="Chanakya"/>
                <a:cs typeface="Chanakya"/>
              </a:rPr>
              <a:t> </a:t>
            </a:r>
            <a:endParaRPr lang="en-US" sz="6600" dirty="0">
              <a:latin typeface="Chanakya"/>
              <a:cs typeface="Chanaky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35" y="2683999"/>
            <a:ext cx="8139202" cy="32671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s-IS" sz="4400" dirty="0" smtClean="0">
                <a:latin typeface="Chanakya"/>
                <a:cs typeface="Chanakya"/>
              </a:rPr>
              <a:t>âæ</a:t>
            </a:r>
            <a:r>
              <a:rPr lang="is-IS" sz="4400" dirty="0">
                <a:latin typeface="Chanakya"/>
                <a:cs typeface="Chanakya"/>
              </a:rPr>
              <a:t>×êçã·¤ </a:t>
            </a:r>
            <a:r>
              <a:rPr lang="is-IS" sz="4400" dirty="0" smtClean="0">
                <a:latin typeface="Chanakya"/>
                <a:cs typeface="Chanakya"/>
              </a:rPr>
              <a:t> </a:t>
            </a:r>
          </a:p>
          <a:p>
            <a:r>
              <a:rPr lang="is-IS" sz="2800" dirty="0" smtClean="0">
                <a:latin typeface="Chanakya"/>
                <a:cs typeface="Chanakya"/>
              </a:rPr>
              <a:t>ÁèßÙ </a:t>
            </a:r>
            <a:r>
              <a:rPr lang="is-IS" sz="2800" dirty="0">
                <a:latin typeface="Chanakya"/>
                <a:cs typeface="Chanakya"/>
              </a:rPr>
              <a:t>àæñÜè ·¤æ Õ¼Üæß, </a:t>
            </a:r>
            <a:endParaRPr lang="is-IS" sz="2800" dirty="0" smtClean="0">
              <a:latin typeface="Chanakya"/>
              <a:cs typeface="Chanakya"/>
            </a:endParaRPr>
          </a:p>
          <a:p>
            <a:r>
              <a:rPr lang="is-IS" sz="2800" dirty="0" smtClean="0">
                <a:latin typeface="Chanakya"/>
                <a:cs typeface="Chanakya"/>
              </a:rPr>
              <a:t>Ø</a:t>
            </a:r>
            <a:r>
              <a:rPr lang="is-IS" sz="2800" dirty="0">
                <a:latin typeface="Chanakya"/>
                <a:cs typeface="Chanakya"/>
              </a:rPr>
              <a:t>™æ×Ø ÁèßÙ, </a:t>
            </a:r>
            <a:endParaRPr lang="is-IS" sz="2800" dirty="0" smtClean="0">
              <a:latin typeface="Chanakya"/>
              <a:cs typeface="Chanakya"/>
            </a:endParaRPr>
          </a:p>
          <a:p>
            <a:r>
              <a:rPr lang="is-IS" sz="2800" dirty="0" smtClean="0">
                <a:latin typeface="Chanakya"/>
                <a:cs typeface="Chanakya"/>
              </a:rPr>
              <a:t>âêÿ</a:t>
            </a:r>
            <a:r>
              <a:rPr lang="is-IS" sz="2800" dirty="0">
                <a:latin typeface="Chanakya"/>
                <a:cs typeface="Chanakya"/>
              </a:rPr>
              <a:t>× ßæÌæßÚU‡æ ·¤æ ÂçÚUc·¤</a:t>
            </a:r>
            <a:r>
              <a:rPr lang="is-IS" sz="2800" dirty="0" smtClean="0">
                <a:latin typeface="Chanakya"/>
                <a:cs typeface="Chanakya"/>
              </a:rPr>
              <a:t>æÚU</a:t>
            </a:r>
          </a:p>
          <a:p>
            <a:r>
              <a:rPr lang="is-IS" sz="2800" dirty="0">
                <a:latin typeface="Chanakya"/>
                <a:cs typeface="Chanakya"/>
              </a:rPr>
              <a:t>zææßâ¢ßð¼Ùæ¥æð¢ ·¤æ Áæ»ÚU‡æ</a:t>
            </a:r>
          </a:p>
        </p:txBody>
      </p:sp>
    </p:spTree>
    <p:extLst>
      <p:ext uri="{BB962C8B-B14F-4D97-AF65-F5344CB8AC3E}">
        <p14:creationId xmlns:p14="http://schemas.microsoft.com/office/powerpoint/2010/main" val="13457762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z="6600" dirty="0" err="1">
                <a:latin typeface="Chanakya"/>
                <a:cs typeface="Chanakya"/>
              </a:rPr>
              <a:t>zææñçÌ</a:t>
            </a:r>
            <a:r>
              <a:rPr lang="da-DK" sz="6600" dirty="0">
                <a:latin typeface="Chanakya"/>
                <a:cs typeface="Chanakya"/>
              </a:rPr>
              <a:t>·¤ ©</a:t>
            </a:r>
            <a:r>
              <a:rPr lang="da-DK" sz="6600" dirty="0" err="1">
                <a:latin typeface="Chanakya"/>
                <a:cs typeface="Chanakya"/>
              </a:rPr>
              <a:t>ÂæØ</a:t>
            </a:r>
            <a:r>
              <a:rPr lang="da-DK" sz="6600" dirty="0">
                <a:latin typeface="Chanakya"/>
                <a:cs typeface="Chanakya"/>
              </a:rPr>
              <a:t> </a:t>
            </a:r>
            <a:endParaRPr lang="en-US" sz="6600" dirty="0">
              <a:latin typeface="Chanakya"/>
              <a:cs typeface="Chanaky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9774" y="2016763"/>
            <a:ext cx="8139202" cy="32671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s-IS" sz="4000" dirty="0" smtClean="0">
                <a:latin typeface="Chanakya"/>
                <a:cs typeface="Chanakya"/>
              </a:rPr>
              <a:t>ÚUæCþèØ  </a:t>
            </a:r>
          </a:p>
          <a:p>
            <a:r>
              <a:rPr lang="is-IS" sz="2800" dirty="0" smtClean="0">
                <a:latin typeface="Chanakya"/>
                <a:cs typeface="Chanakya"/>
              </a:rPr>
              <a:t>»</a:t>
            </a:r>
            <a:r>
              <a:rPr lang="is-IS" sz="2800" dirty="0">
                <a:latin typeface="Chanakya"/>
                <a:cs typeface="Chanakya"/>
              </a:rPr>
              <a:t>ýèÙ °ÙÁèü ¥ÂÙæÙæ, </a:t>
            </a:r>
            <a:endParaRPr lang="is-IS" sz="2800" dirty="0" smtClean="0">
              <a:latin typeface="Chanakya"/>
              <a:cs typeface="Chanakya"/>
            </a:endParaRPr>
          </a:p>
          <a:p>
            <a:r>
              <a:rPr lang="is-IS" sz="2800" dirty="0" smtClean="0">
                <a:latin typeface="Chanakya"/>
                <a:cs typeface="Chanakya"/>
              </a:rPr>
              <a:t>çÚU</a:t>
            </a:r>
            <a:r>
              <a:rPr lang="is-IS" sz="2800" dirty="0">
                <a:latin typeface="Chanakya"/>
                <a:cs typeface="Chanakya"/>
              </a:rPr>
              <a:t>‹Øê°ÕÜ Üæ§È¤ SÅæØÜ, </a:t>
            </a:r>
            <a:endParaRPr lang="is-IS" sz="2800" dirty="0" smtClean="0">
              <a:latin typeface="Chanakya"/>
              <a:cs typeface="Chanakya"/>
            </a:endParaRPr>
          </a:p>
          <a:p>
            <a:r>
              <a:rPr lang="is-IS" sz="2800" dirty="0" smtClean="0">
                <a:latin typeface="Chanakya"/>
                <a:cs typeface="Chanakya"/>
              </a:rPr>
              <a:t>çÚUâæØç</a:t>
            </a:r>
            <a:r>
              <a:rPr lang="is-IS" sz="2800" dirty="0">
                <a:latin typeface="Chanakya"/>
                <a:cs typeface="Chanakya"/>
              </a:rPr>
              <a:t>·¤çÜ¢», ¥‰æü ¥æòßÚU Áñâð âæ×êçã·¤ ÂýØæð»</a:t>
            </a:r>
          </a:p>
          <a:p>
            <a:pPr marL="0" indent="0">
              <a:buNone/>
            </a:pPr>
            <a:r>
              <a:rPr lang="is-IS" sz="4000" dirty="0">
                <a:latin typeface="Chanakya"/>
                <a:cs typeface="Chanakya"/>
              </a:rPr>
              <a:t>¥¢ÌÚUæüCþèØ </a:t>
            </a:r>
            <a:r>
              <a:rPr lang="is-IS" sz="4000" dirty="0" smtClean="0">
                <a:latin typeface="Chanakya"/>
                <a:cs typeface="Chanakya"/>
              </a:rPr>
              <a:t> </a:t>
            </a:r>
          </a:p>
          <a:p>
            <a:r>
              <a:rPr lang="is-IS" sz="2800" dirty="0" smtClean="0">
                <a:latin typeface="Chanakya"/>
                <a:cs typeface="Chanakya"/>
              </a:rPr>
              <a:t>·</a:t>
            </a:r>
            <a:r>
              <a:rPr lang="is-IS" sz="2800" dirty="0">
                <a:latin typeface="Chanakya"/>
                <a:cs typeface="Chanakya"/>
              </a:rPr>
              <a:t>¤æÕüÙ Åñvâ, §×èàæÙ ÜðßÜâ÷ ×ð¢ ·¤×è ÜæÙæ, </a:t>
            </a:r>
            <a:endParaRPr lang="en-US" sz="2800" dirty="0">
              <a:latin typeface="Chanakya"/>
              <a:cs typeface="Chanakya"/>
            </a:endParaRPr>
          </a:p>
        </p:txBody>
      </p:sp>
    </p:spTree>
    <p:extLst>
      <p:ext uri="{BB962C8B-B14F-4D97-AF65-F5344CB8AC3E}">
        <p14:creationId xmlns:p14="http://schemas.microsoft.com/office/powerpoint/2010/main" val="8401157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sz="6600" dirty="0">
                <a:latin typeface="Chanakya"/>
                <a:cs typeface="Chanakya"/>
              </a:rPr>
              <a:t>zææßÙæˆ×·¤ ©ÂæØ </a:t>
            </a:r>
            <a:endParaRPr lang="en-US" sz="6600" dirty="0">
              <a:latin typeface="Chanakya"/>
              <a:cs typeface="Chanaky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3675" y="2468762"/>
            <a:ext cx="8139202" cy="3267169"/>
          </a:xfrm>
        </p:spPr>
        <p:txBody>
          <a:bodyPr>
            <a:noAutofit/>
          </a:bodyPr>
          <a:lstStyle/>
          <a:p>
            <a:r>
              <a:rPr lang="is-IS" sz="2800" dirty="0" smtClean="0">
                <a:latin typeface="Chanakya"/>
                <a:cs typeface="Chanakya"/>
              </a:rPr>
              <a:t>Âë</a:t>
            </a:r>
            <a:r>
              <a:rPr lang="is-IS" sz="2800" dirty="0">
                <a:latin typeface="Chanakya"/>
                <a:cs typeface="Chanakya"/>
              </a:rPr>
              <a:t>‰ßè ·¤æð ×æÌæ â×ÛæÙæ, </a:t>
            </a:r>
            <a:endParaRPr lang="is-IS" sz="2800" dirty="0" smtClean="0">
              <a:latin typeface="Chanakya"/>
              <a:cs typeface="Chanakya"/>
            </a:endParaRPr>
          </a:p>
          <a:p>
            <a:r>
              <a:rPr lang="is-IS" sz="2800" dirty="0" smtClean="0">
                <a:latin typeface="+mj-lt"/>
                <a:cs typeface="Chanakya"/>
              </a:rPr>
              <a:t>GAIA</a:t>
            </a:r>
            <a:r>
              <a:rPr lang="is-IS" sz="2800" dirty="0" smtClean="0">
                <a:latin typeface="Chanakya"/>
                <a:cs typeface="Chanakya"/>
              </a:rPr>
              <a:t>, </a:t>
            </a:r>
            <a:r>
              <a:rPr lang="is-IS" sz="2800" dirty="0" smtClean="0">
                <a:latin typeface="+mj-lt"/>
                <a:cs typeface="Chanakya"/>
              </a:rPr>
              <a:t>Deep Ecology, Ecopsychology, Eco-feminism </a:t>
            </a:r>
            <a:endParaRPr lang="is-IS" sz="2800" dirty="0" smtClean="0">
              <a:latin typeface="Chanakya"/>
              <a:cs typeface="Chanakya"/>
            </a:endParaRPr>
          </a:p>
          <a:p>
            <a:r>
              <a:rPr lang="is-IS" sz="2800" dirty="0" smtClean="0">
                <a:latin typeface="Chanakya"/>
                <a:cs typeface="Chanakya"/>
              </a:rPr>
              <a:t>ßëÿæ</a:t>
            </a:r>
            <a:r>
              <a:rPr lang="is-IS" sz="2800" dirty="0">
                <a:latin typeface="Chanakya"/>
                <a:cs typeface="Chanakya"/>
              </a:rPr>
              <a:t>-ßÙSÂçÌØæð¢ ·¤è ÂêÁæ ©ÂæâÙæ, </a:t>
            </a:r>
            <a:endParaRPr lang="is-IS" sz="2800" dirty="0" smtClean="0">
              <a:latin typeface="Chanakya"/>
              <a:cs typeface="Chanakya"/>
            </a:endParaRPr>
          </a:p>
          <a:p>
            <a:r>
              <a:rPr lang="is-IS" sz="2800" dirty="0" smtClean="0">
                <a:latin typeface="Chanakya"/>
                <a:cs typeface="Chanakya"/>
              </a:rPr>
              <a:t>Âýæ</a:t>
            </a:r>
            <a:r>
              <a:rPr lang="is-IS" sz="2800" dirty="0">
                <a:latin typeface="Chanakya"/>
                <a:cs typeface="Chanakya"/>
              </a:rPr>
              <a:t>‡æØæ× mæÚUæ çßE Âýæ‡æ ·ð¤ âæ‰æ Ìæ¼æˆ{Ø çÕÆæÙæ </a:t>
            </a:r>
            <a:endParaRPr lang="en-US" sz="2800" dirty="0">
              <a:latin typeface="Chanakya"/>
              <a:cs typeface="Chanakya"/>
            </a:endParaRPr>
          </a:p>
        </p:txBody>
      </p:sp>
    </p:spTree>
    <p:extLst>
      <p:ext uri="{BB962C8B-B14F-4D97-AF65-F5344CB8AC3E}">
        <p14:creationId xmlns:p14="http://schemas.microsoft.com/office/powerpoint/2010/main" val="21747130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sz="6600" dirty="0">
                <a:latin typeface="Chanakya"/>
                <a:cs typeface="Chanakya"/>
              </a:rPr>
              <a:t>âæŠæÙæˆ×·¤ ©ÂæØ </a:t>
            </a:r>
            <a:r>
              <a:rPr lang="is-IS" sz="6600" dirty="0" smtClean="0">
                <a:latin typeface="Chanakya"/>
                <a:cs typeface="Chanakya"/>
              </a:rPr>
              <a:t> </a:t>
            </a:r>
            <a:endParaRPr lang="en-US" sz="6600" dirty="0">
              <a:latin typeface="Chanakya"/>
              <a:cs typeface="Chanaky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3675" y="2468762"/>
            <a:ext cx="8139202" cy="3267169"/>
          </a:xfrm>
        </p:spPr>
        <p:txBody>
          <a:bodyPr>
            <a:noAutofit/>
          </a:bodyPr>
          <a:lstStyle/>
          <a:p>
            <a:r>
              <a:rPr lang="is-IS" sz="2800" dirty="0" smtClean="0">
                <a:latin typeface="Chanakya"/>
                <a:cs typeface="Chanakya"/>
              </a:rPr>
              <a:t>»</a:t>
            </a:r>
            <a:r>
              <a:rPr lang="is-IS" sz="2800" dirty="0">
                <a:latin typeface="Chanakya"/>
                <a:cs typeface="Chanakya"/>
              </a:rPr>
              <a:t>æØ˜æè ×¢˜æ, Ø™æ, ¥ÙécÆæÙ ¥æç¼ ·ð¤ ÂýØæð» </a:t>
            </a:r>
            <a:r>
              <a:rPr lang="is-IS" sz="2800" dirty="0" smtClean="0">
                <a:latin typeface="Chanakya"/>
                <a:cs typeface="Chanakya"/>
              </a:rPr>
              <a:t> </a:t>
            </a:r>
          </a:p>
          <a:p>
            <a:r>
              <a:rPr lang="is-IS" sz="2800" dirty="0" smtClean="0">
                <a:latin typeface="Chanakya"/>
                <a:cs typeface="Chanakya"/>
              </a:rPr>
              <a:t>âæ</a:t>
            </a:r>
            <a:r>
              <a:rPr lang="is-IS" sz="2800" dirty="0">
                <a:latin typeface="Chanakya"/>
                <a:cs typeface="Chanakya"/>
              </a:rPr>
              <a:t>×êçã·¤ Âýæ‰æü‹ææ mæÚUæ §üEÚUèØ âãæØÌæ Âýæ# ·¤ÚUÙæ, </a:t>
            </a:r>
            <a:endParaRPr lang="is-IS" sz="2800" dirty="0" smtClean="0">
              <a:latin typeface="Chanakya"/>
              <a:cs typeface="Chanakya"/>
            </a:endParaRPr>
          </a:p>
          <a:p>
            <a:r>
              <a:rPr lang="is-IS" sz="2800" dirty="0" smtClean="0">
                <a:latin typeface="Chanakya"/>
                <a:cs typeface="Chanakya"/>
              </a:rPr>
              <a:t>â</a:t>
            </a:r>
            <a:r>
              <a:rPr lang="is-IS" sz="2800" dirty="0">
                <a:latin typeface="Chanakya"/>
                <a:cs typeface="Chanakya"/>
              </a:rPr>
              <a:t>¼÷çß¿æÚUæð¢ mæÚUæ âêÿ× Á»Ì ·¤æ ÂçÚUc·¤æÚU, </a:t>
            </a:r>
            <a:endParaRPr lang="is-IS" sz="2800" dirty="0" smtClean="0">
              <a:latin typeface="Chanakya"/>
              <a:cs typeface="Chanakya"/>
            </a:endParaRPr>
          </a:p>
          <a:p>
            <a:r>
              <a:rPr lang="is-IS" sz="2800" dirty="0" smtClean="0">
                <a:latin typeface="Chanakya"/>
                <a:cs typeface="Chanakya"/>
              </a:rPr>
              <a:t>×</a:t>
            </a:r>
            <a:r>
              <a:rPr lang="is-IS" sz="2800" dirty="0">
                <a:latin typeface="Chanakya"/>
                <a:cs typeface="Chanakya"/>
              </a:rPr>
              <a:t>ëˆææˆ×æ¥æð¢ ·¤è àææ¢çÌ ·ð¤ çÜØð ÌÂü‡æ ¥æç</a:t>
            </a:r>
            <a:r>
              <a:rPr lang="is-IS" sz="2800" dirty="0" smtClean="0">
                <a:latin typeface="Chanakya"/>
                <a:cs typeface="Chanakya"/>
              </a:rPr>
              <a:t>¼ </a:t>
            </a:r>
          </a:p>
          <a:p>
            <a:r>
              <a:rPr lang="is-IS" sz="2800" dirty="0" smtClean="0">
                <a:latin typeface="Chanakya"/>
                <a:cs typeface="Chanakya"/>
              </a:rPr>
              <a:t>¥</a:t>
            </a:r>
            <a:r>
              <a:rPr lang="is-IS" sz="2800" dirty="0">
                <a:latin typeface="Chanakya"/>
                <a:cs typeface="Chanakya"/>
              </a:rPr>
              <a:t>ÂÙð ÂæÂæð¢ ·ð¤ çÜØð §üEÚU âð ÿæ×æ ×æ¡»Ùæ ¥æç¼</a:t>
            </a:r>
            <a:endParaRPr lang="en-US" sz="2800" dirty="0">
              <a:latin typeface="Chanakya"/>
              <a:cs typeface="Chanakya"/>
            </a:endParaRPr>
          </a:p>
        </p:txBody>
      </p:sp>
    </p:spTree>
    <p:extLst>
      <p:ext uri="{BB962C8B-B14F-4D97-AF65-F5344CB8AC3E}">
        <p14:creationId xmlns:p14="http://schemas.microsoft.com/office/powerpoint/2010/main" val="24561799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sz="6600" dirty="0">
                <a:latin typeface="Chanakya"/>
                <a:cs typeface="Chanakya"/>
              </a:rPr>
              <a:t>¥×æðƒæ ©ÂæØ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3586" y="2468762"/>
            <a:ext cx="8139202" cy="3783883"/>
          </a:xfrm>
        </p:spPr>
        <p:txBody>
          <a:bodyPr>
            <a:noAutofit/>
          </a:bodyPr>
          <a:lstStyle/>
          <a:p>
            <a:endParaRPr lang="is-IS" sz="2800" dirty="0">
              <a:latin typeface="Chanakya"/>
              <a:cs typeface="Chanakya"/>
            </a:endParaRPr>
          </a:p>
          <a:p>
            <a:r>
              <a:rPr lang="is-IS" sz="2800" dirty="0">
                <a:latin typeface="Chanakya"/>
                <a:cs typeface="Chanakya"/>
              </a:rPr>
              <a:t>…ØæðçÌüçß™ææÙ, </a:t>
            </a:r>
            <a:endParaRPr lang="is-IS" sz="2800" dirty="0" smtClean="0">
              <a:latin typeface="Chanakya"/>
              <a:cs typeface="Chanakya"/>
            </a:endParaRPr>
          </a:p>
          <a:p>
            <a:r>
              <a:rPr lang="is-IS" sz="2800" dirty="0" smtClean="0">
                <a:latin typeface="Chanakya"/>
                <a:cs typeface="Chanakya"/>
              </a:rPr>
              <a:t>¥</a:t>
            </a:r>
            <a:r>
              <a:rPr lang="is-IS" sz="2800" dirty="0">
                <a:latin typeface="Chanakya"/>
                <a:cs typeface="Chanakya"/>
              </a:rPr>
              <a:t>¢ÌçÚUÿæèØ àæçvÌØæð¢ ·¤æ </a:t>
            </a:r>
            <a:r>
              <a:rPr lang="da-DK" sz="2800" dirty="0">
                <a:latin typeface="Chanakya"/>
                <a:cs typeface="Chanakya"/>
              </a:rPr>
              <a:t>¥</a:t>
            </a:r>
            <a:r>
              <a:rPr lang="da-DK" sz="2800" dirty="0" err="1" smtClean="0">
                <a:latin typeface="Chanakya"/>
                <a:cs typeface="Chanakya"/>
              </a:rPr>
              <a:t>æuæÙ</a:t>
            </a:r>
            <a:endParaRPr lang="da-DK" sz="2800" dirty="0" smtClean="0">
              <a:latin typeface="Chanakya"/>
              <a:cs typeface="Chanakya"/>
            </a:endParaRPr>
          </a:p>
          <a:p>
            <a:r>
              <a:rPr lang="is-IS" sz="2800" dirty="0">
                <a:latin typeface="Chanakya"/>
                <a:cs typeface="Chanakya"/>
              </a:rPr>
              <a:t>Ìæ¢ç˜æ·¤ ÂýØæð»</a:t>
            </a:r>
          </a:p>
          <a:p>
            <a:r>
              <a:rPr lang="is-IS" sz="2800" dirty="0">
                <a:latin typeface="Chanakya"/>
                <a:cs typeface="Chanakya"/>
              </a:rPr>
              <a:t>âæçß˜æè âæŠæÙæ ÂýØæð»</a:t>
            </a:r>
            <a:endParaRPr lang="en-US" sz="2800" dirty="0">
              <a:latin typeface="Chanakya"/>
              <a:cs typeface="Chanakya"/>
            </a:endParaRPr>
          </a:p>
        </p:txBody>
      </p:sp>
    </p:spTree>
    <p:extLst>
      <p:ext uri="{BB962C8B-B14F-4D97-AF65-F5344CB8AC3E}">
        <p14:creationId xmlns:p14="http://schemas.microsoft.com/office/powerpoint/2010/main" val="37431937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lide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5484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Genesis">
  <a:themeElements>
    <a:clrScheme name="Genesis">
      <a:dk1>
        <a:sysClr val="windowText" lastClr="000000"/>
      </a:dk1>
      <a:lt1>
        <a:sysClr val="window" lastClr="FFFFFF"/>
      </a:lt1>
      <a:dk2>
        <a:srgbClr val="465466"/>
      </a:dk2>
      <a:lt2>
        <a:srgbClr val="BBD7F8"/>
      </a:lt2>
      <a:accent1>
        <a:srgbClr val="80B606"/>
      </a:accent1>
      <a:accent2>
        <a:srgbClr val="E29F1D"/>
      </a:accent2>
      <a:accent3>
        <a:srgbClr val="2397E2"/>
      </a:accent3>
      <a:accent4>
        <a:srgbClr val="35ACA2"/>
      </a:accent4>
      <a:accent5>
        <a:srgbClr val="5430BB"/>
      </a:accent5>
      <a:accent6>
        <a:srgbClr val="8D34E0"/>
      </a:accent6>
      <a:hlink>
        <a:srgbClr val="00B0F0"/>
      </a:hlink>
      <a:folHlink>
        <a:srgbClr val="0070C0"/>
      </a:folHlink>
    </a:clrScheme>
    <a:fontScheme name="Genesis">
      <a:majorFont>
        <a:latin typeface="Calisto MT"/>
        <a:ea typeface=""/>
        <a:cs typeface=""/>
        <a:font script="Jpan" typeface="ＭＳ 明朝"/>
      </a:majorFont>
      <a:minorFont>
        <a:latin typeface="Calisto MT"/>
        <a:ea typeface=""/>
        <a:cs typeface=""/>
        <a:font script="Jpan" typeface="ＭＳ 明朝"/>
      </a:minorFont>
    </a:fontScheme>
    <a:fmtScheme name="Genesis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70000"/>
                <a:satMod val="100000"/>
                <a:greenMod val="110000"/>
              </a:schemeClr>
            </a:gs>
            <a:gs pos="75000">
              <a:schemeClr val="phClr">
                <a:tint val="40000"/>
                <a:satMod val="150000"/>
                <a:redMod val="100000"/>
                <a:blueMod val="100000"/>
              </a:schemeClr>
            </a:gs>
            <a:gs pos="100000">
              <a:schemeClr val="phClr">
                <a:tint val="60000"/>
                <a:satMod val="120000"/>
                <a:redMod val="100000"/>
                <a:blueMod val="100000"/>
              </a:schemeClr>
            </a:gs>
          </a:gsLst>
          <a:path path="circle">
            <a:fillToRect l="25000" t="25000" r="5000" b="5000"/>
          </a:path>
        </a:gradFill>
        <a:gradFill rotWithShape="1">
          <a:gsLst>
            <a:gs pos="0">
              <a:schemeClr val="phClr">
                <a:tint val="50000"/>
                <a:shade val="100000"/>
                <a:alpha val="100000"/>
                <a:satMod val="150000"/>
              </a:schemeClr>
            </a:gs>
            <a:gs pos="40000">
              <a:schemeClr val="phClr">
                <a:tint val="70000"/>
                <a:shade val="100000"/>
                <a:alpha val="100000"/>
                <a:satMod val="150000"/>
              </a:schemeClr>
            </a:gs>
            <a:gs pos="100000">
              <a:schemeClr val="phClr">
                <a:shade val="90000"/>
                <a:satMod val="11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88900" dist="50800" dir="11400000" sx="102000" sy="101000" algn="tl" rotWithShape="0">
              <a:srgbClr val="000000">
                <a:alpha val="35000"/>
              </a:srgbClr>
            </a:outerShdw>
          </a:effectLst>
          <a:scene3d>
            <a:camera prst="perspectiveFront" fov="4800000"/>
            <a:lightRig rig="morning" dir="tl"/>
          </a:scene3d>
          <a:sp3d prstMaterial="softmetal">
            <a:bevelT w="0" h="0"/>
          </a:sp3d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reflection blurRad="101600" stA="40000" endPos="50000" dist="63500" dir="5400000" fadeDir="7200000" sy="-100000" kx="300000" rotWithShape="0"/>
          </a:effectLst>
          <a:scene3d>
            <a:camera prst="orthographicFront">
              <a:rot lat="0" lon="0" rev="0"/>
            </a:camera>
            <a:lightRig rig="chilly" dir="tr">
              <a:rot lat="0" lon="0" rev="1200000"/>
            </a:lightRig>
          </a:scene3d>
          <a:sp3d prstMaterial="plastic">
            <a:bevelT w="0" h="0"/>
          </a:sp3d>
        </a:effectStyle>
      </a:effectStyleLst>
      <a:bgFillStyleLst>
        <a:blipFill rotWithShape="1">
          <a:blip xmlns:r="http://schemas.openxmlformats.org/officeDocument/2006/relationships" r:embed="rId1"/>
          <a:stretch/>
        </a:blipFill>
        <a:blipFill rotWithShape="1">
          <a:blip xmlns:r="http://schemas.openxmlformats.org/officeDocument/2006/relationships" r:embed="rId2"/>
          <a:stretch/>
        </a:blipFill>
        <a:blipFill rotWithShape="1">
          <a:blip xmlns:r="http://schemas.openxmlformats.org/officeDocument/2006/relationships" r:embed="rId3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Genesis.thmx</Template>
  <TotalTime>26</TotalTime>
  <Words>476</Words>
  <Application>Microsoft Macintosh PowerPoint</Application>
  <PresentationFormat>On-screen Show (4:3)</PresentationFormat>
  <Paragraphs>42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Genesis</vt:lpstr>
      <vt:lpstr>©ÂæØ </vt:lpstr>
      <vt:lpstr>zææñçÌ·¤ ©ÂæØ </vt:lpstr>
      <vt:lpstr>zææñçÌ·¤ ©ÂæØ </vt:lpstr>
      <vt:lpstr>zææñçÌ·¤ ©ÂæØ </vt:lpstr>
      <vt:lpstr>zææñçÌ·¤ ©ÂæØ </vt:lpstr>
      <vt:lpstr>zææßÙæˆ×·¤ ©ÂæØ </vt:lpstr>
      <vt:lpstr>âæŠæÙæˆ×·¤ ©ÂæØ  </vt:lpstr>
      <vt:lpstr>¥×æðƒæ ©ÂæØ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©ÂæØ </dc:title>
  <dc:creator>amd</dc:creator>
  <cp:lastModifiedBy>amd</cp:lastModifiedBy>
  <cp:revision>4</cp:revision>
  <dcterms:created xsi:type="dcterms:W3CDTF">2016-11-21T09:31:58Z</dcterms:created>
  <dcterms:modified xsi:type="dcterms:W3CDTF">2016-11-21T10:00:35Z</dcterms:modified>
</cp:coreProperties>
</file>