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3 at 10.27.11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0"/>
          <a:stretch/>
        </p:blipFill>
        <p:spPr>
          <a:xfrm>
            <a:off x="1909650" y="86727"/>
            <a:ext cx="5205989" cy="69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16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r="-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844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16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80" r="-31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132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17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34" b="-7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11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18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68" r="-18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33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20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70" r="-19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549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20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15" r="-65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84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20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4" r="-40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82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68895" cy="4343400"/>
          </a:xfrm>
        </p:spPr>
        <p:txBody>
          <a:bodyPr>
            <a:noAutofit/>
          </a:bodyPr>
          <a:lstStyle/>
          <a:p>
            <a:r>
              <a:rPr lang="is-IS" sz="2800" dirty="0">
                <a:latin typeface="Chanakya"/>
                <a:cs typeface="Chanakya"/>
              </a:rPr>
              <a:t>â¢·¤Åæð¢ ×ð¢ âÕâð zæècæ‡æ â¢·¤Å - ßæØé Âý¼êcæ‡æ </a:t>
            </a:r>
          </a:p>
          <a:p>
            <a:endParaRPr lang="en-US" sz="2800" dirty="0">
              <a:latin typeface="Chanakya"/>
              <a:cs typeface="Chanakya"/>
            </a:endParaRPr>
          </a:p>
          <a:p>
            <a:r>
              <a:rPr lang="is-IS" sz="2800" dirty="0">
                <a:latin typeface="Chanakya"/>
                <a:cs typeface="Chanakya"/>
              </a:rPr>
              <a:t>ÂýØ%àæèÜ ×ÙécØ Øç¼ ¿æãð Ìæð ¥ÂÙð ÂéM¤cææ‰æü ×ð¢ °·¤ ·¤Ç¸è ¥æñÚU ÁæðÇ¸ â·¤Ìæ ãñ ç·¤ »ýãæð¢ ·ð¤ âêÿ× Âýzææß âð Âë‰ßè ·ð¤ ßæÌæßÚU‡æ Ì‰ææ Âýæ‡æè ÂçÚUßæÚU ·¤æð Áæð ¥Ùé·ê¤ÜÌæ ÂýçÌ·ê¤ÜÌæ âãÙ ·¤ÚUÙè ÂÇ¸Ìè ãñ ©â·ð¤ â¢Õ¢Šæ ×ð¢ ©ÂØévÌ </a:t>
            </a:r>
            <a:r>
              <a:rPr lang="is-IS" sz="2800" dirty="0" smtClean="0">
                <a:latin typeface="Chanakya"/>
                <a:cs typeface="Chanakya"/>
              </a:rPr>
              <a:t>   ÁæÙ</a:t>
            </a:r>
            <a:r>
              <a:rPr lang="is-IS" sz="2800" dirty="0">
                <a:latin typeface="Chanakya"/>
                <a:cs typeface="Chanakya"/>
              </a:rPr>
              <a:t>·¤æÚUè Âýæ# ·¤ÚUð ¥æñÚU Ì¼ÙéM¤Â ©ÂæØ wææðÁ çÙ·¤</a:t>
            </a:r>
            <a:r>
              <a:rPr lang="is-IS" sz="2800" dirty="0" smtClean="0">
                <a:latin typeface="Chanakya"/>
                <a:cs typeface="Chanakya"/>
              </a:rPr>
              <a:t>æÜðÐ</a:t>
            </a:r>
            <a:endParaRPr lang="en-US" sz="2800" dirty="0">
              <a:latin typeface="Chanakya"/>
              <a:cs typeface="Chanakya"/>
            </a:endParaRPr>
          </a:p>
        </p:txBody>
      </p:sp>
    </p:spTree>
    <p:extLst>
      <p:ext uri="{BB962C8B-B14F-4D97-AF65-F5344CB8AC3E}">
        <p14:creationId xmlns:p14="http://schemas.microsoft.com/office/powerpoint/2010/main" val="142986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68895" cy="4343400"/>
          </a:xfrm>
        </p:spPr>
        <p:txBody>
          <a:bodyPr>
            <a:noAutofit/>
          </a:bodyPr>
          <a:lstStyle/>
          <a:p>
            <a:r>
              <a:rPr lang="is-IS" sz="2800" dirty="0">
                <a:latin typeface="Chanakya"/>
                <a:cs typeface="Chanakya"/>
              </a:rPr>
              <a:t>Âýæ¿èÙ …ØæðçÌcæ çß™ææÙ »ýãæð¢ ·¤è »çÌçßçŠæØæð¢ ·¤æ ¥ŠØØÙ Ìæð ·¤ÚUÌæ ãè ‰ææ </a:t>
            </a:r>
            <a:r>
              <a:rPr lang="is-IS" sz="2800" dirty="0" smtClean="0">
                <a:latin typeface="Chanakya"/>
                <a:cs typeface="Chanakya"/>
              </a:rPr>
              <a:t> âæ</a:t>
            </a:r>
            <a:r>
              <a:rPr lang="is-IS" sz="2800" dirty="0">
                <a:latin typeface="Chanakya"/>
                <a:cs typeface="Chanakya"/>
              </a:rPr>
              <a:t>‰æ ãè ©Ù·¤è âêÿ× ÂýçÌç·ý¤Øæ¥æð¢ ·¤è ÁæÙ·¤æÚUè zæÜè Âý·¤æÚU ©</a:t>
            </a:r>
            <a:r>
              <a:rPr lang="is-IS" sz="2800" dirty="0" smtClean="0">
                <a:latin typeface="Chanakya"/>
                <a:cs typeface="Chanakya"/>
              </a:rPr>
              <a:t>ÂÜyŠæ </a:t>
            </a:r>
            <a:r>
              <a:rPr lang="is-IS" sz="2800" dirty="0">
                <a:latin typeface="Chanakya"/>
                <a:cs typeface="Chanakya"/>
              </a:rPr>
              <a:t>ÚUãÌè ‰æèÐ È¤ÜÌÑ ßð ÂýçÌ·ê¤ÜÌæ¥æð¢ âð Õ¿Ùð Ì‰ææ ¥Ùé·ê¤ÜÌæ¥æð¢ âð Üæzæ ©ÆæÙð ·¤æ ×æ»ü zæè çÙ·¤æÜ ÜðÌð ‰æðÐ </a:t>
            </a:r>
            <a:endParaRPr lang="is-IS" sz="2800" dirty="0" smtClean="0">
              <a:latin typeface="Chanakya"/>
              <a:cs typeface="Chanakya"/>
            </a:endParaRPr>
          </a:p>
          <a:p>
            <a:r>
              <a:rPr lang="is-IS" sz="3600" dirty="0" smtClean="0">
                <a:solidFill>
                  <a:srgbClr val="FF0000"/>
                </a:solidFill>
                <a:latin typeface="Chanakya"/>
                <a:cs typeface="Chanakya"/>
              </a:rPr>
              <a:t>È</a:t>
            </a:r>
            <a:r>
              <a:rPr lang="is-IS" sz="3600" dirty="0">
                <a:solidFill>
                  <a:srgbClr val="FF0000"/>
                </a:solidFill>
                <a:latin typeface="Chanakya"/>
                <a:cs typeface="Chanakya"/>
              </a:rPr>
              <a:t>¤çÜÌ …ØæðçÌcæ ·ð¤ S‰ææÙ ÂÚU …ØæðçÌüçß™ææÙÐ </a:t>
            </a:r>
            <a:endParaRPr lang="is-IS" sz="3600" dirty="0" smtClean="0">
              <a:solidFill>
                <a:srgbClr val="FF0000"/>
              </a:solidFill>
              <a:latin typeface="Chanakya"/>
              <a:cs typeface="Chanakya"/>
            </a:endParaRPr>
          </a:p>
          <a:p>
            <a:r>
              <a:rPr lang="is-IS" sz="2800" dirty="0" smtClean="0">
                <a:latin typeface="Chanakya"/>
                <a:cs typeface="Chanakya"/>
              </a:rPr>
              <a:t>»</a:t>
            </a:r>
            <a:r>
              <a:rPr lang="is-IS" sz="2800" dirty="0">
                <a:latin typeface="Chanakya"/>
                <a:cs typeface="Chanakya"/>
              </a:rPr>
              <a:t>ýã çßlæ âÕâð »êÉ¸ ãñ vØæð¢ç·¤ »ýãæ¢ð ·¤è âæ×‰Øü zæè Âý¿‡Ç ãñ ¥æñÚU ÿæð˜æ zæè ¥ˆØ‹Ì ÃØæÂ·¤Ð ©Ù·ð¤ âæ‰æ ã×æÚUð â¢Õ¢Šæ âê˜ææ¢ð ¥æñÚU ¥æ¼æÙ Âý¼æÙæ¢ð ·ð¤ â¢Õ¢Šæ ×ð¢ ã×æÚUè ÁæÙ·¤æÚUè ©ÂØévÌ SÌÚU ·¤è ãæðÙè ¿æçãØðÐ </a:t>
            </a:r>
          </a:p>
          <a:p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</p:txBody>
      </p:sp>
    </p:spTree>
    <p:extLst>
      <p:ext uri="{BB962C8B-B14F-4D97-AF65-F5344CB8AC3E}">
        <p14:creationId xmlns:p14="http://schemas.microsoft.com/office/powerpoint/2010/main" val="327161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68895" cy="4343400"/>
          </a:xfrm>
        </p:spPr>
        <p:txBody>
          <a:bodyPr>
            <a:noAutofit/>
          </a:bodyPr>
          <a:lstStyle/>
          <a:p>
            <a:r>
              <a:rPr lang="is-IS" sz="2800" dirty="0">
                <a:latin typeface="Chanakya"/>
                <a:cs typeface="Chanakya"/>
              </a:rPr>
              <a:t>ßcææü, ãßæ, çÕÁÜè, ÚUðçÇØæð, ÜñâÚU, àæy¼ âzæè Ìæð ¥æ·¤æàæ âð â¢Õ¢Šæ ÚUwæÌð ãñ¢Ð ŠßçÙ, ÌæÂ ¥æñÚU Âý·¤æàæ ¥æç¼ ÌÚU¢»æð¢ ·¤æ Âýßæã ¥æ·¤æàæ ×ð¢ ãè ¿ÜÌæ ãñÐ ŠæÚÌè ·¤æð ¥¢Ìü»ýãè ¥Ùé¼æÙ zæè ©âè âð ç×ÜÌð ãñ¢Ð çß¿æÚU ÌÚU¢»ð¢ ¥æ·¤æàæ ×ð¢ ãè ÂçÚUzæý×‡æ ·¤ÚUÌè¢ ãñ¢Ð zæê×‡ÇÜ ·¤è ÌéÜÙæ ×ð¢ ¥²àØ ¥æ·¤æàæ ×ð¢ çßl×æÙ âæŠæÙ â{Â¼æ ·¤æ ×ãˆß ¥æñÚU SÌÚU ¥â¢wØ »éÙæ ¥çŠæ·¤ ãñÐ </a:t>
            </a:r>
            <a:endParaRPr lang="en-US" sz="2800" dirty="0">
              <a:latin typeface="Chanakya"/>
              <a:cs typeface="Chanakya"/>
            </a:endParaRPr>
          </a:p>
          <a:p>
            <a:r>
              <a:rPr lang="is-IS" sz="2800" dirty="0">
                <a:latin typeface="Chanakya"/>
                <a:cs typeface="Chanakya"/>
              </a:rPr>
              <a:t>¥ŠØæˆ×çß™ææÙè ¥Ùæç¼ ·¤æÜ âð ¥ÂÙè »çÌçßçŠæØæð¢ ·¤æð ¥æ·¤æàæ ÂÚU ·ð¤‹¼ýèzæêÌ ÚUwæÌð ¥æ ÚUãð ãñ¢Ð ¥²àØ Á»Ì, âêÿ× Á»Ì ãè ©Ù·¤æ ©ˆÂæ¼Ù ÿæð˜æ ÚUãæ ãñÐ ©â ·¤×æ§ü ·¤æ ²àØ Âë‰ßè ÂÚU wæ¿ü zæÚU ·¤ÚUÌð ãñ¢Ð «¤ç¼÷Šæ çâç¼÷ŠæØæ¢ð ·¤æ ÂýØæð» Âý¼àæüÙ ãè ÂýˆØÿæ ãñÐ Áãæ¡ âð Øð âÕ ·¤×æØæ ÁæÌæ ãñ ßã ÂÚUæðÿæ ãñÐ ÂÚUæðÿæ ·¤æ çßSÌæÚU ¥æ·¤æàæ ×ð¢ ãñÐ </a:t>
            </a:r>
          </a:p>
          <a:p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</p:txBody>
      </p:sp>
    </p:spTree>
    <p:extLst>
      <p:ext uri="{BB962C8B-B14F-4D97-AF65-F5344CB8AC3E}">
        <p14:creationId xmlns:p14="http://schemas.microsoft.com/office/powerpoint/2010/main" val="24182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68895" cy="4343400"/>
          </a:xfrm>
        </p:spPr>
        <p:txBody>
          <a:bodyPr>
            <a:noAutofit/>
          </a:bodyPr>
          <a:lstStyle/>
          <a:p>
            <a:r>
              <a:rPr lang="is-IS" sz="2800" dirty="0">
                <a:latin typeface="Chanakya"/>
                <a:cs typeface="Chanakya"/>
              </a:rPr>
              <a:t>©¼æãÚU‡æ - ŠæÚUÌè ÂÚU ×æñÁê¼ ª¤Áæü S˜ææðÌ âèç×Ì ãñ¢ ÂÚU âæñÚU ª¤Áæü ¥âè× ãñÐ ÜñâÚU ç·¤ÚU‡æð¢ ¥æ·¤æàæ âð ãè ©ÂÜyŠæ ãæð ÚUãè ãñ¢Ð Øéh ×ð¢ ¥zæè °·¤ ¼êâÚUð ÂÚU çßÁØ ÂæÙð ·ð¤ çÜØð ç·¤Øæ ÁæÙð ßæÜæ §â·¤æ ©ÂØæð» âéçßŠææ â¢ßŠæüÙ ·ð¤ çÜØð zæè ç·¤Øæ Áæ â·¤Ìæ ãñ, ¥æñÚU ç·¤Øæ zæè Áæ Úãæ ãñÐ ÅðçÜÈ¤æðÙ, ÚUðçÇØæð, ÅðçÜçßÁÙ ·ð¤ çÜØð âðÅðÜæ§üÅ ·¤æ ©ÂØæð»Ð «¤Ìé¥æð¢ ÂÚU çÙØ¢˜æ‡æ ·ð¤ çÜØð zæè §Ù·ð¤ ©ÂØæð» ·ð¤ çÜØð ÂýØ% ¿Ü ÚUãð ãñ¢Ð </a:t>
            </a:r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</p:txBody>
      </p:sp>
    </p:spTree>
    <p:extLst>
      <p:ext uri="{BB962C8B-B14F-4D97-AF65-F5344CB8AC3E}">
        <p14:creationId xmlns:p14="http://schemas.microsoft.com/office/powerpoint/2010/main" val="218674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68895" cy="4343400"/>
          </a:xfrm>
        </p:spPr>
        <p:txBody>
          <a:bodyPr>
            <a:noAutofit/>
          </a:bodyPr>
          <a:lstStyle/>
          <a:p>
            <a:r>
              <a:rPr lang="is-IS" sz="2800" dirty="0">
                <a:latin typeface="Chanakya"/>
                <a:cs typeface="Chanakya"/>
              </a:rPr>
              <a:t>©¼æãÚU‡æ - ŠæÚUÌè ÂÚU ×æñÁê¼ ª¤Áæü S˜ææðÌ âèç×Ì ãñ¢ ÂÚU âæñÚU ª¤Áæü ¥âè× ãñÐ ÜñâÚU ç·¤ÚU‡æð¢ ¥æ·¤æàæ âð ãè ©ÂÜyŠæ ãæð ÚUãè ãñ¢Ð Øéh ×ð¢ ¥zæè °·¤ ¼êâÚUð ÂÚU çßÁØ ÂæÙð ·ð¤ çÜØð ç·¤Øæ ÁæÙð ßæÜæ §â·¤æ ©ÂØæð» âéçßŠææ â¢ßŠæüÙ ·ð¤ çÜØð zæè ç·¤Øæ Áæ â·¤Ìæ ãñ, ¥æñÚU ç·¤Øæ zæè Áæ Úãæ ãñÐ ÅðçÜÈ¤æðÙ, ÚUðçÇØæð, ÅðçÜçßÁÙ ·ð¤ çÜØð âðÅðÜæ§üÅ ·¤æ ©ÂØæð»Ð «¤Ìé¥æð¢ ÂÚU çÙØ¢˜æ‡æ ·ð¤ çÜØð zæè §Ù·ð¤ ©ÂØæð» ·ð¤ çÜØð ÂýØ% ¿Ü ÚUãð ãñ¢Ð </a:t>
            </a:r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</p:txBody>
      </p:sp>
    </p:spTree>
    <p:extLst>
      <p:ext uri="{BB962C8B-B14F-4D97-AF65-F5344CB8AC3E}">
        <p14:creationId xmlns:p14="http://schemas.microsoft.com/office/powerpoint/2010/main" val="28015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168895" cy="4343400"/>
          </a:xfrm>
        </p:spPr>
        <p:txBody>
          <a:bodyPr>
            <a:noAutofit/>
          </a:bodyPr>
          <a:lstStyle/>
          <a:p>
            <a:r>
              <a:rPr lang="is-IS" sz="2800" dirty="0">
                <a:latin typeface="Chanakya"/>
                <a:cs typeface="Chanakya"/>
              </a:rPr>
              <a:t>Šæé¡¥æ, çßç·¤ÚU‡æ ¥æñÚU ·¤æðÜæãÜ Ùð ¥æ·¤æàæ ·¤æð çßcæß×Ù ·¤ÚUÌð ¥æñÚU ¥çzæàææÂ ÕÚUâÌð ÚUãÙð ·¤è çS‰æçÌ ×ð¢ ÇæÜ ç¼Øæ ãñÐ §â·ð¤ ÂçÚUàææðŠæÙ ·¤æ ·¤æÚU»ÚU ©ÂæØ °·¤ ãè ãñ ç·¤ §â ·¤¿ÚUð ·¤æð ¥Ù‹Ì ¥¢çÌÚUÿæ ×ð¢ ·¤ãè¢ ¥‹Ø˜æ Šæ·ð¤Ü ç¼Øæ ÁæØÐ çßcæævÌÌæ ·¤è ¥çzæßëçh ·¤æð ·ñ¤âð ÚUæð·¤æ ÁæØ? ¥æñÚU Áæð ·¤¿ÚUæ zæÚUæ   ãé¥æ ãñ ©â·¤æð àæéh ·ñ¤âð ç·¤Øæ ÁæØ? </a:t>
            </a:r>
            <a:endParaRPr lang="en-US" sz="2800" dirty="0">
              <a:latin typeface="Chanakya"/>
              <a:cs typeface="Chanakya"/>
            </a:endParaRPr>
          </a:p>
          <a:p>
            <a:r>
              <a:rPr lang="is-IS" sz="2800" dirty="0">
                <a:latin typeface="Chanakya"/>
                <a:cs typeface="Chanakya"/>
              </a:rPr>
              <a:t>§â ÁèßÙ ×ÚU‡æ ·¤è â×SØæ ·ð¤ çÜØð ¥ÂÙð ¥æ·¤æàæ ·¤è ×ãæÙ÷ ¥æ·¤æàæ ·ð¤ </a:t>
            </a:r>
            <a:r>
              <a:rPr lang="is-IS" sz="2800" dirty="0" smtClean="0">
                <a:latin typeface="Chanakya"/>
                <a:cs typeface="Chanakya"/>
              </a:rPr>
              <a:t> âæ</a:t>
            </a:r>
            <a:r>
              <a:rPr lang="is-IS" sz="2800" dirty="0">
                <a:latin typeface="Chanakya"/>
                <a:cs typeface="Chanakya"/>
              </a:rPr>
              <a:t>‰æ ·é¤À ÌæÜ×ðÜ çyæÆæÙð ·¤è ÕæÌ âæð¿Ùè ÂÇ¸ ÚUãè ãñÐ </a:t>
            </a:r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  <a:p>
            <a:endParaRPr lang="en-US" sz="2800" dirty="0">
              <a:latin typeface="Chanakya"/>
              <a:cs typeface="Chanakya"/>
            </a:endParaRPr>
          </a:p>
        </p:txBody>
      </p:sp>
    </p:spTree>
    <p:extLst>
      <p:ext uri="{BB962C8B-B14F-4D97-AF65-F5344CB8AC3E}">
        <p14:creationId xmlns:p14="http://schemas.microsoft.com/office/powerpoint/2010/main" val="373594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15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19" b="-12519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360583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23 at 10.15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46" r="-6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416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</TotalTime>
  <Words>1236</Words>
  <Application>Microsoft Macintosh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amd</dc:creator>
  <cp:lastModifiedBy>amd</cp:lastModifiedBy>
  <cp:revision>2</cp:revision>
  <dcterms:created xsi:type="dcterms:W3CDTF">2016-10-23T16:51:58Z</dcterms:created>
  <dcterms:modified xsi:type="dcterms:W3CDTF">2016-10-23T17:03:03Z</dcterms:modified>
</cp:coreProperties>
</file>