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328" r:id="rId5"/>
    <p:sldId id="266" r:id="rId6"/>
    <p:sldId id="329" r:id="rId7"/>
    <p:sldId id="327" r:id="rId8"/>
    <p:sldId id="307" r:id="rId9"/>
    <p:sldId id="330" r:id="rId10"/>
    <p:sldId id="272" r:id="rId11"/>
    <p:sldId id="288" r:id="rId12"/>
    <p:sldId id="284" r:id="rId13"/>
    <p:sldId id="283" r:id="rId14"/>
    <p:sldId id="311" r:id="rId15"/>
    <p:sldId id="331" r:id="rId16"/>
    <p:sldId id="309" r:id="rId17"/>
    <p:sldId id="273" r:id="rId18"/>
    <p:sldId id="308" r:id="rId19"/>
    <p:sldId id="315" r:id="rId20"/>
    <p:sldId id="268" r:id="rId21"/>
    <p:sldId id="337" r:id="rId22"/>
    <p:sldId id="338" r:id="rId23"/>
    <p:sldId id="265" r:id="rId24"/>
    <p:sldId id="310" r:id="rId25"/>
    <p:sldId id="291" r:id="rId26"/>
    <p:sldId id="336" r:id="rId27"/>
    <p:sldId id="274" r:id="rId28"/>
    <p:sldId id="263" r:id="rId29"/>
    <p:sldId id="334" r:id="rId30"/>
    <p:sldId id="269" r:id="rId31"/>
    <p:sldId id="287" r:id="rId32"/>
    <p:sldId id="302" r:id="rId33"/>
    <p:sldId id="312" r:id="rId34"/>
    <p:sldId id="257" r:id="rId35"/>
    <p:sldId id="335" r:id="rId36"/>
    <p:sldId id="260" r:id="rId37"/>
    <p:sldId id="264" r:id="rId38"/>
    <p:sldId id="292" r:id="rId39"/>
    <p:sldId id="332" r:id="rId40"/>
    <p:sldId id="333" r:id="rId41"/>
    <p:sldId id="259" r:id="rId42"/>
    <p:sldId id="295" r:id="rId43"/>
    <p:sldId id="303" r:id="rId44"/>
    <p:sldId id="324" r:id="rId45"/>
    <p:sldId id="262" r:id="rId46"/>
    <p:sldId id="285" r:id="rId47"/>
    <p:sldId id="339" r:id="rId48"/>
    <p:sldId id="299" r:id="rId49"/>
    <p:sldId id="321" r:id="rId50"/>
    <p:sldId id="322" r:id="rId51"/>
    <p:sldId id="281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63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7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4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0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38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4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25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6A3D-4C56-4AD6-9338-28F1EC529822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8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1414399" cy="1512168"/>
          </a:xfrm>
          <a:prstGeom prst="rect">
            <a:avLst/>
          </a:prstGeom>
        </p:spPr>
      </p:pic>
      <p:sp>
        <p:nvSpPr>
          <p:cNvPr id="4" name="CuadroTexto 2"/>
          <p:cNvSpPr txBox="1"/>
          <p:nvPr/>
        </p:nvSpPr>
        <p:spPr>
          <a:xfrm>
            <a:off x="6372200" y="594928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Carlomagno Araya Alpízar</a:t>
            </a:r>
          </a:p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Catedrático en Estadística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9F69CC-097B-985E-3188-A6BC1BA88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04864"/>
            <a:ext cx="8172400" cy="31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196752"/>
            <a:ext cx="68770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97" y="6483464"/>
            <a:ext cx="4743788" cy="1858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210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97" y="6483464"/>
            <a:ext cx="4743788" cy="1858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609447-912F-47CD-01A0-5A07622E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285750"/>
            <a:ext cx="80676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97" y="6483464"/>
            <a:ext cx="4743788" cy="1858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099AD7-4DCE-A814-E19E-D907CDC6A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195387"/>
            <a:ext cx="81915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1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97" y="6483464"/>
            <a:ext cx="4743788" cy="1858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C0A01F-30D5-4872-7D1C-0FC5FD372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581025"/>
            <a:ext cx="69627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0A04B7-9974-4D0C-B74D-6625D00D8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01" y="574126"/>
            <a:ext cx="8373797" cy="57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A3270D-4D96-80D2-297C-FF458B54F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101366" cy="51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8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FA1484-E4E8-4DDE-9059-77A38BEB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620688"/>
            <a:ext cx="8334375" cy="133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C4FDD8-ADBD-413F-A11B-3412E17B9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0848"/>
            <a:ext cx="7607573" cy="3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0366"/>
            <a:ext cx="2520280" cy="28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32990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Gráficos Estadísticos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6381328"/>
            <a:ext cx="4738291" cy="25799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626B4A-81A8-35E1-D096-950FA6FAE15B}"/>
              </a:ext>
            </a:extLst>
          </p:cNvPr>
          <p:cNvSpPr txBox="1"/>
          <p:nvPr/>
        </p:nvSpPr>
        <p:spPr>
          <a:xfrm>
            <a:off x="467544" y="1083502"/>
            <a:ext cx="7992888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Un gráfico estadístico es una representación visual de datos numéricos o información estadística. Estos gráficos son herramientas poderosas para resumir, analizar y comunicar datos de manera efectiva. Permiten visualizar patrones, tendencias, comparaciones y relaciones entre variables de una manera clara y fácilmente comprensible.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1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909CC-022D-4C7B-858E-4CCEEC8A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53" y="716308"/>
            <a:ext cx="5912693" cy="54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62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ECDF3-4B03-4FEF-8E15-EB514553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548680"/>
            <a:ext cx="8460432" cy="14100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A1E2D1-66B7-F50C-67F9-CBDD48227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060848"/>
            <a:ext cx="6103020" cy="43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0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7201304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6381328"/>
            <a:ext cx="1744018" cy="267686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3057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Verticales Simples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D5172F-E170-553B-B598-7F17F225E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94" y="1323938"/>
            <a:ext cx="7191114" cy="48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90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43A6E3-B8EA-F0CC-48B3-360F4D8E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461962"/>
            <a:ext cx="79914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70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84F120-BE05-8067-2190-B9BD88267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23545"/>
            <a:ext cx="7783016" cy="60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4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Simples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2B63764-536A-6BCF-80E1-583DACD9A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152525"/>
            <a:ext cx="83629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99F88B-522F-8470-2398-97585985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850658" cy="54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6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812E6C-708A-0C81-6B60-97EED333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85" y="588486"/>
            <a:ext cx="7552029" cy="61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6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FD93DA7D-93A0-CE93-D970-3A5EC2D37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8" y="643466"/>
            <a:ext cx="779170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41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874504" cy="30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Simples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01869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Verticales Comparativas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93EF169-D870-AAAD-FDFE-C2A3FD57B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212" y="1071900"/>
            <a:ext cx="5989551" cy="50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4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E4D832-864C-4E7C-1533-11C992E4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78500"/>
            <a:ext cx="8194675" cy="57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836712"/>
            <a:ext cx="6912768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En los análisis estadísticos, es frecuente utilizar representaciones visuales complementarias de las tablas que resumen los datos de estudio. Con estas representaciones, adaptadas en cada caso a la finalidad informativa que se persigue, se transmiten los resultados de los análisis de forma rápida, directa y comprensible para un conjunto amplio de personas.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6381328"/>
            <a:ext cx="1744018" cy="267686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789040"/>
            <a:ext cx="34194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25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7" y="548680"/>
            <a:ext cx="654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Comparativas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27" y="1484784"/>
            <a:ext cx="6283718" cy="4310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32114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489F9C-5E2C-394C-B2DB-8AF17F90F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1147762"/>
            <a:ext cx="66389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60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1DCF14-EC76-471C-1877-F8CF7174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333375"/>
            <a:ext cx="60388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41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ED099-5795-4C66-97A6-75C1850A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92318"/>
            <a:ext cx="8164192" cy="50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6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46515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Compuestas Verticales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9E6E7C-F6BC-0B26-3EA2-05716EA03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68760"/>
            <a:ext cx="6548308" cy="512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96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941365-ED2A-49F1-1BED-FB19E002A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571500"/>
            <a:ext cx="7286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37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08514" cy="486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Compuestas Horizontales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6355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Circular </a:t>
            </a:r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(Pastel)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3" y="6453336"/>
            <a:ext cx="2724150" cy="228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5E8E15-35D4-4005-3F47-B5E418F9C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64700"/>
            <a:ext cx="6959302" cy="50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61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3" y="6453336"/>
            <a:ext cx="2724150" cy="228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15FABA-20D8-3FBA-4A3F-4621B00B8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019175"/>
            <a:ext cx="77819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65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437C53-8B95-E86E-0593-9462E6907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706948"/>
            <a:ext cx="7739013" cy="58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5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Textual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863F0F-BAF4-C59E-0398-6C23AAFF3D52}"/>
              </a:ext>
            </a:extLst>
          </p:cNvPr>
          <p:cNvSpPr txBox="1"/>
          <p:nvPr/>
        </p:nvSpPr>
        <p:spPr>
          <a:xfrm>
            <a:off x="467544" y="1412776"/>
            <a:ext cx="792088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 presentación textual de datos se refiere a la representación de información utilizando texto escrito en lugar de gráficos, tablas u otros medios visuales. En lugar de utilizar gráficos o diagramas, los datos se presentan en forma de párrafos, listas, tablas de texto, o cualquier otro formato basado en palabras.</a:t>
            </a:r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08E5A7-C7AC-9945-2D07-37043B4FCC34}"/>
              </a:ext>
            </a:extLst>
          </p:cNvPr>
          <p:cNvSpPr txBox="1"/>
          <p:nvPr/>
        </p:nvSpPr>
        <p:spPr>
          <a:xfrm>
            <a:off x="467544" y="3465018"/>
            <a:ext cx="792088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Algunos ejemplos de presentación textual de datos incluyen informes escritos, descripciones detalladas, resúmenes narrativos y explicaciones paso a paso. Este enfoque puede ser especialmente útil en contextos como informes científicos, análisis de datos cualitativos, informes financieros y documentos técnicos.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88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4B76B7-12AD-9DD4-C213-800E8B41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325526" cy="559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7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del 100%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3" y="6453336"/>
            <a:ext cx="2724150" cy="228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F654B8-39E4-BF05-B377-C7913731A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52" y="1117208"/>
            <a:ext cx="6566495" cy="51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45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3" y="6453336"/>
            <a:ext cx="2724150" cy="228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D11B59-3094-21B7-28DA-7ECFEC0DB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862012"/>
            <a:ext cx="84105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39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D10519-4487-483D-979F-6065F82CA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32252"/>
            <a:ext cx="6322467" cy="57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0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34F170-E5D5-9EFD-496F-83B42039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075515"/>
            <a:ext cx="6953399" cy="54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36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Lineal (simple)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6402271"/>
            <a:ext cx="2794645" cy="23478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42EA36-87D4-964D-8192-3DDBA143F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24744"/>
            <a:ext cx="7060245" cy="496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86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6402271"/>
            <a:ext cx="2794645" cy="23478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8F326B-97C1-E1BD-D9DE-627B8F071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204912"/>
            <a:ext cx="77247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3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679D6D-72A5-1AC5-2196-9FEBB9C3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8" y="748853"/>
            <a:ext cx="7728584" cy="53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9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A00890-FA3D-B477-5C70-5BE283F23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704850"/>
            <a:ext cx="77247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25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F79F59-F480-4111-ABEF-9E1616A8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604448" cy="1759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C8D5F-0FA6-45A3-B1DD-934F3D6F5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492896"/>
            <a:ext cx="4680520" cy="354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8884D0-1987-4735-A954-8F91D7897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589664" cy="47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74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CE3903-3DD4-40C7-B902-4C1361D2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5"/>
            <a:ext cx="7128792" cy="364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10C0FB-0A3A-4A25-9FAF-BE75AD5B0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431895"/>
            <a:ext cx="7128792" cy="16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609600"/>
            <a:ext cx="84391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4B9896-B6A0-4E67-AF1E-A38763045595}"/>
              </a:ext>
            </a:extLst>
          </p:cNvPr>
          <p:cNvSpPr txBox="1"/>
          <p:nvPr/>
        </p:nvSpPr>
        <p:spPr>
          <a:xfrm>
            <a:off x="467544" y="47667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semitabular (o </a:t>
            </a:r>
            <a:r>
              <a:rPr lang="es-C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semitextual</a:t>
            </a:r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8FD307-50C4-71BA-5A1D-F187DB2BD608}"/>
              </a:ext>
            </a:extLst>
          </p:cNvPr>
          <p:cNvSpPr txBox="1"/>
          <p:nvPr/>
        </p:nvSpPr>
        <p:spPr>
          <a:xfrm>
            <a:off x="611560" y="1196752"/>
            <a:ext cx="7848872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 presentación semitextual de datos combina elementos de presentación textual y visual para comunicar la información de manera más efectiva. En este enfoque, se utiliza texto junto con elementos visuales, como gráficos, tablas, diagramas, imágenes o iconos, para presentar los datos de manera más dinámica y comprensible.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59DCF7-EB2D-9C33-2B03-6E342FAC6FF8}"/>
              </a:ext>
            </a:extLst>
          </p:cNvPr>
          <p:cNvSpPr txBox="1"/>
          <p:nvPr/>
        </p:nvSpPr>
        <p:spPr>
          <a:xfrm>
            <a:off x="641914" y="3652674"/>
            <a:ext cx="7746510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 presentación semitextual busca aprovechar las fortalezas de ambos enfoques: el texto puede proporcionar detalles contextuales, explicaciones y narrativas, mientras que los elementos visuales pueden resumir información compleja de manera rápida y clara. Esto puede mejorar la comprensión de los datos y hacer que la presentación sea más atractiva y memorable para el público.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0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37B368-F040-4DED-9572-AD4E12852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9" y="1067108"/>
            <a:ext cx="3374334" cy="4162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A0F0E4-E3C7-40B2-8C15-20D487B6B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113" y="1372950"/>
            <a:ext cx="5156038" cy="29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14DFE-75B4-465F-9B9E-3EE07A52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538162"/>
            <a:ext cx="53435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2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Cuadros Estadísticos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7345B6-D61F-E15C-EBE5-4BF6F111B29D}"/>
              </a:ext>
            </a:extLst>
          </p:cNvPr>
          <p:cNvSpPr txBox="1"/>
          <p:nvPr/>
        </p:nvSpPr>
        <p:spPr>
          <a:xfrm>
            <a:off x="467544" y="1196752"/>
            <a:ext cx="8136904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Un cuadro estadístico es una forma organizada de presentar datos numéricos o información estadística de manera clara y concisa. Los cuadros estadísticos están diseñados para facilitar la comprensión y el análisis de los datos, permitiendo a los usuarios identificar tendencias, comparar valores y extraer conclusiones.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1DCDDB-C201-FFEF-F976-897CECAB1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4" y="3140968"/>
            <a:ext cx="7946909" cy="34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31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9144</TotalTime>
  <Words>427</Words>
  <Application>Microsoft Office PowerPoint</Application>
  <PresentationFormat>Presentación en pantalla (4:3)</PresentationFormat>
  <Paragraphs>23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5" baseType="lpstr">
      <vt:lpstr>Arial</vt:lpstr>
      <vt:lpstr>Calibri</vt:lpstr>
      <vt:lpstr>Söhne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Carlom</dc:creator>
  <cp:lastModifiedBy>Carlomagno Araya Alpizar</cp:lastModifiedBy>
  <cp:revision>229</cp:revision>
  <dcterms:created xsi:type="dcterms:W3CDTF">2016-04-03T02:47:20Z</dcterms:created>
  <dcterms:modified xsi:type="dcterms:W3CDTF">2024-04-09T02:46:46Z</dcterms:modified>
</cp:coreProperties>
</file>