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6" r:id="rId4"/>
    <p:sldId id="277" r:id="rId5"/>
    <p:sldId id="328" r:id="rId6"/>
    <p:sldId id="329" r:id="rId7"/>
    <p:sldId id="330" r:id="rId8"/>
    <p:sldId id="307" r:id="rId9"/>
    <p:sldId id="272" r:id="rId10"/>
    <p:sldId id="288" r:id="rId11"/>
    <p:sldId id="326" r:id="rId12"/>
    <p:sldId id="312" r:id="rId13"/>
    <p:sldId id="325" r:id="rId14"/>
    <p:sldId id="311" r:id="rId15"/>
    <p:sldId id="321" r:id="rId16"/>
    <p:sldId id="301" r:id="rId17"/>
    <p:sldId id="292" r:id="rId18"/>
    <p:sldId id="319" r:id="rId19"/>
    <p:sldId id="308" r:id="rId20"/>
    <p:sldId id="273" r:id="rId21"/>
    <p:sldId id="315" r:id="rId22"/>
    <p:sldId id="268" r:id="rId23"/>
    <p:sldId id="322" r:id="rId24"/>
    <p:sldId id="286" r:id="rId25"/>
    <p:sldId id="327" r:id="rId26"/>
    <p:sldId id="278" r:id="rId27"/>
    <p:sldId id="265" r:id="rId28"/>
    <p:sldId id="310" r:id="rId29"/>
    <p:sldId id="274" r:id="rId30"/>
    <p:sldId id="300" r:id="rId31"/>
    <p:sldId id="263" r:id="rId32"/>
    <p:sldId id="269" r:id="rId33"/>
    <p:sldId id="287" r:id="rId34"/>
    <p:sldId id="317" r:id="rId35"/>
    <p:sldId id="318" r:id="rId36"/>
    <p:sldId id="320" r:id="rId37"/>
    <p:sldId id="257" r:id="rId38"/>
    <p:sldId id="282" r:id="rId39"/>
    <p:sldId id="260" r:id="rId40"/>
    <p:sldId id="264" r:id="rId41"/>
    <p:sldId id="267" r:id="rId42"/>
    <p:sldId id="298" r:id="rId43"/>
    <p:sldId id="276" r:id="rId44"/>
    <p:sldId id="259" r:id="rId45"/>
    <p:sldId id="299" r:id="rId46"/>
    <p:sldId id="295" r:id="rId47"/>
    <p:sldId id="262" r:id="rId48"/>
    <p:sldId id="261" r:id="rId49"/>
    <p:sldId id="285" r:id="rId50"/>
    <p:sldId id="280" r:id="rId51"/>
    <p:sldId id="290" r:id="rId52"/>
    <p:sldId id="291" r:id="rId53"/>
    <p:sldId id="271" r:id="rId54"/>
    <p:sldId id="270" r:id="rId55"/>
    <p:sldId id="309" r:id="rId56"/>
    <p:sldId id="323" r:id="rId57"/>
    <p:sldId id="324" r:id="rId58"/>
    <p:sldId id="281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21/07/2022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5289"/>
            <a:ext cx="1414399" cy="1512168"/>
          </a:xfrm>
          <a:prstGeom prst="rect">
            <a:avLst/>
          </a:prstGeom>
        </p:spPr>
      </p:pic>
      <p:sp>
        <p:nvSpPr>
          <p:cNvPr id="4" name="CuadroTexto 2"/>
          <p:cNvSpPr txBox="1"/>
          <p:nvPr/>
        </p:nvSpPr>
        <p:spPr>
          <a:xfrm>
            <a:off x="6372200" y="59492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E62B88-965F-4E7E-8A91-373F74F1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2401492"/>
            <a:ext cx="8100392" cy="24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7585"/>
            <a:ext cx="7128792" cy="5672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04" y="6525344"/>
            <a:ext cx="5495925" cy="15240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938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A9E36-5D43-45AE-BF33-184507ABF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3584"/>
            <a:ext cx="6726510" cy="57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A04B7-9974-4D0C-B74D-6625D00D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1" y="574126"/>
            <a:ext cx="8373797" cy="57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19638-CF08-4655-A29F-9FF0EEB9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19175"/>
            <a:ext cx="8001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A54E1-3058-48DD-ADD5-7D086166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6376382" cy="57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34183-BF2E-4690-8759-19E7B337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20" y="764704"/>
            <a:ext cx="5284559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FA1484-E4E8-4DDE-9059-77A38BEB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620688"/>
            <a:ext cx="8334375" cy="133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C4FDD8-ADBD-413F-A11B-3412E17B9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7607573" cy="3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147185" cy="158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04" y="6525344"/>
            <a:ext cx="5495925" cy="15240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0F419-8969-44C7-92EE-38C012BF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07" y="2492896"/>
            <a:ext cx="6260182" cy="34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0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E8D22-931F-4393-AA45-6C9EF9FC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548680"/>
            <a:ext cx="8532440" cy="1433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C72D3-C579-420F-B0E7-743E84C1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04864"/>
            <a:ext cx="5256584" cy="35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909CC-022D-4C7B-858E-4CCEEC8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53" y="716308"/>
            <a:ext cx="5912693" cy="54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6333564"/>
            <a:ext cx="3454177" cy="260365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655711" y="2862377"/>
            <a:ext cx="7317741" cy="1531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sz="1600" dirty="0"/>
              <a:t>Codificar datos es asignar código (valor numérico) a los valores observados. Ejemplo: Si la base de datos incluye la variable sexo, hay que asignar un número a las mujeres y otro a los hombres. Si se trata de variables cuantitativas, hay que definir el número de decimales que van a ser registrados.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711" y="5370382"/>
            <a:ext cx="72780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R" sz="1600" dirty="0"/>
              <a:t>La tabulación consiste en presentar los datos estadísticos en forma de tablas o cuadros. </a:t>
            </a:r>
            <a:endParaRPr lang="es-CR" sz="16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45" y="375117"/>
            <a:ext cx="103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R" b="1" dirty="0"/>
              <a:t>Revisión</a:t>
            </a:r>
            <a:r>
              <a:rPr lang="es-CR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36" y="2500668"/>
            <a:ext cx="139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R" b="1" dirty="0"/>
              <a:t>Codificación</a:t>
            </a:r>
            <a:r>
              <a:rPr lang="es-CR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36" y="4923968"/>
            <a:ext cx="213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/>
              <a:t>Tabulación de datos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36" y="744449"/>
            <a:ext cx="7344816" cy="1295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Es el acto de descubrimiento, corrección o eliminación de datos erróneos de una base de datos. El proceso de revisión y corrección de datos permite identificar datos incompletos, incorrectos, inexactos, no pertinentes,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66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3"/>
            <a:ext cx="4623814" cy="51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2990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05999"/>
            <a:ext cx="5140622" cy="27787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481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ECDF3-4B03-4FEF-8E15-EB514553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548680"/>
            <a:ext cx="8460432" cy="1410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43ADF-A664-4ED0-A5FB-8FF23B240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1" y="2348880"/>
            <a:ext cx="8406680" cy="75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83F16-DA58-45A9-9F44-FF9570FC0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259745"/>
            <a:ext cx="5698209" cy="32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47A81-BCD7-4069-A472-69D3F667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9" y="1258629"/>
            <a:ext cx="8039541" cy="43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04B51-1088-490F-BC18-570E639E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412776"/>
            <a:ext cx="7812360" cy="31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0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72619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71342A-D689-4B03-9D34-59A648233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4664"/>
            <a:ext cx="489332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906B2-5FD1-4141-931A-027DD5EB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23900"/>
            <a:ext cx="74009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BFF91D1-F768-449D-8AC9-CE738930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96" y="764704"/>
            <a:ext cx="6641958" cy="52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8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E9CC4-FC50-4291-953A-FAEDF10C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0768"/>
            <a:ext cx="5461441" cy="44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5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56D8C-91B1-48C5-A282-50A2B154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90587"/>
            <a:ext cx="75438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74504" cy="30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186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Textual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6525344"/>
            <a:ext cx="5161781" cy="17417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B01110-23A1-4B98-B444-778ADF72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1301076"/>
            <a:ext cx="8244408" cy="1611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CF1AE-914B-475B-B44B-7FD8116A2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638847"/>
            <a:ext cx="7831672" cy="12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74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862939-115E-411A-9093-427090F9E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512323" cy="58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44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Comparativas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E5353-7F8F-43EA-ACE1-89380060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68760"/>
            <a:ext cx="7524328" cy="47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4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7" y="548680"/>
            <a:ext cx="654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Comparativas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AB0BA-A790-4BE8-8B25-6C7980AA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1343"/>
            <a:ext cx="5639321" cy="4335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E9159-41AE-46A0-8755-45DCB6D4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579188"/>
            <a:ext cx="7456339" cy="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1D3160-D9C8-FE22-7F1B-E1E557BE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333375"/>
            <a:ext cx="60388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0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A1DA6-4C79-4FBF-94DA-08FC8274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08935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8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2CE76-1E5D-415E-B3B4-B5BAF9C9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8179053" cy="50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56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99234-595E-44B7-B07B-9BB87BE3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7812360" cy="1106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CB9F7A-CCEA-4DBB-B1C8-5508A8D3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6192688" cy="44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64739" cy="49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Verticales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639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83" y="323850"/>
            <a:ext cx="5366591" cy="5625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4772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00600" cy="43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Horizontales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453337"/>
            <a:ext cx="4792613" cy="19674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635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SemiTabular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6525344"/>
            <a:ext cx="5161781" cy="174171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75B98-0CD6-4B66-B70E-66FEEC37A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9" y="1251409"/>
            <a:ext cx="8554822" cy="43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5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96752"/>
            <a:ext cx="76771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Circular (Pastel)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453336"/>
            <a:ext cx="2590800" cy="209550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4061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85" y="1196752"/>
            <a:ext cx="6696744" cy="48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453336"/>
            <a:ext cx="2590800" cy="209550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4681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7C7026-0605-4B59-A0BA-ACE3339C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47175"/>
            <a:ext cx="7056784" cy="51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53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42326" cy="424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453336"/>
            <a:ext cx="2590800" cy="209550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526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09097" cy="485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del 100%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453336"/>
            <a:ext cx="2590800" cy="209550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4145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E16D8B-98E8-485C-ACEB-9FE1E329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038225"/>
            <a:ext cx="5924550" cy="47815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09E047-CCE0-4C85-854D-7691B00F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6237312"/>
            <a:ext cx="31051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9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C34E54-94C2-4077-8BCD-8465F7E49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3277"/>
            <a:ext cx="6538491" cy="59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6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1989"/>
            <a:ext cx="6336704" cy="495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 (simple)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439599"/>
            <a:ext cx="4920029" cy="146014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78186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1"/>
            <a:ext cx="5590753" cy="46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 (compuesto)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439599"/>
            <a:ext cx="4920029" cy="146014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2076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439599"/>
            <a:ext cx="4920029" cy="146014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27A48E-B8CA-CA0C-3629-3F820499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14" y="764704"/>
            <a:ext cx="6702074" cy="48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55C5A-E3F0-4F63-8ED9-0ED3D2EE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7" y="764704"/>
            <a:ext cx="8154705" cy="50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69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265"/>
            <a:ext cx="6140723" cy="58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439599"/>
            <a:ext cx="4920029" cy="146014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7446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92696"/>
            <a:ext cx="23647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R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Gráficos de burbuja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178" y="1157474"/>
            <a:ext cx="7560840" cy="81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 </a:t>
            </a:r>
            <a:r>
              <a:rPr lang="es-CR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gráficos de burbuja</a:t>
            </a:r>
            <a:r>
              <a:rPr lang="es-C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nos permiten mostrar tres dimensiones de datos en un gráfico de dos dimensiones. El </a:t>
            </a:r>
            <a:r>
              <a:rPr lang="es-CR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de burbuja</a:t>
            </a:r>
            <a:r>
              <a:rPr lang="es-C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 una variación del gráfico de dispersión en donde los puntos son reemplazados por burbujas.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624" y="4938026"/>
            <a:ext cx="7632848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R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tamaño de las burbujas es lo que representa la tercera dimensión de datos en el gráfico. Las burbujas se grafican de acuerdo a los valores de X y de Y mientras que su tamaño será proporcional al tercer valor. Los </a:t>
            </a:r>
            <a:r>
              <a:rPr lang="es-CR" sz="1400" b="1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gráficos de burbuja</a:t>
            </a:r>
            <a:r>
              <a:rPr lang="es-CR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son frecuentemente utilizados para presentar información financiera ya que los diferentes tamaños de las burbujas enfatizan adecuadamente los diferentes valores financieros.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Gráfico de burbujas con efecto 3-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778" y="2321280"/>
            <a:ext cx="4392488" cy="24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289" y="6597352"/>
            <a:ext cx="4920029" cy="146014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83825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89" y="6597352"/>
            <a:ext cx="4920029" cy="146014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45604"/>
            <a:ext cx="5838973" cy="57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0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443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Estadístico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6525344"/>
            <a:ext cx="2302371" cy="152475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4055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1910"/>
            <a:ext cx="7216254" cy="49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6525344"/>
            <a:ext cx="2302371" cy="152475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637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2F1F6-F326-4B26-8B9B-6EBD942F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19206"/>
            <a:ext cx="6740559" cy="62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4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F79F59-F480-4111-ABEF-9E1616A8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604448" cy="1759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C8D5F-0FA6-45A3-B1DD-934F3D6F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92896"/>
            <a:ext cx="4680520" cy="35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E3903-3DD4-40C7-B902-4C1361D2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5"/>
            <a:ext cx="7128792" cy="364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10C0FB-0A3A-4A25-9FAF-BE75AD5B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31895"/>
            <a:ext cx="7128792" cy="1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6222190" cy="41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A2BE4-DA26-4E33-9C7B-7D068690A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34952"/>
            <a:ext cx="6912768" cy="53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1697A-CF89-401C-A19B-828FAFEE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897421" cy="51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1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14DFE-75B4-465F-9B9E-3EE07A52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538162"/>
            <a:ext cx="53435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47667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Cuadros Estadísticos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04" y="6525344"/>
            <a:ext cx="5495925" cy="15240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9BE3FB-A47D-499D-9C02-6E9F4092F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9" y="1236762"/>
            <a:ext cx="8172400" cy="10119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6D5FD6-308D-40FE-B19F-F34EBD394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15734"/>
            <a:ext cx="6582110" cy="39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05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2191</TotalTime>
  <Words>286</Words>
  <Application>Microsoft Office PowerPoint</Application>
  <PresentationFormat>Presentación en pantalla (4:3)</PresentationFormat>
  <Paragraphs>27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Alpízar</cp:lastModifiedBy>
  <cp:revision>162</cp:revision>
  <dcterms:created xsi:type="dcterms:W3CDTF">2016-04-03T02:47:20Z</dcterms:created>
  <dcterms:modified xsi:type="dcterms:W3CDTF">2022-07-22T01:54:46Z</dcterms:modified>
</cp:coreProperties>
</file>