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9E02D-5681-4E0A-8DF5-CC8E90274195}" type="datetimeFigureOut">
              <a:rPr lang="en-US" smtClean="0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85351-1543-42CA-84B7-7840DA96F2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index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mepagelogo-shado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1828800"/>
            <a:ext cx="3105150" cy="306534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6"/>
          <p:cNvSpPr/>
          <p:nvPr/>
        </p:nvSpPr>
        <p:spPr>
          <a:xfrm rot="2798868">
            <a:off x="667648" y="3077192"/>
            <a:ext cx="7604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EXTORITOS EN EL TORITO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7" descr="enter-f1-logo.png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1" y="5867400"/>
            <a:ext cx="1483112" cy="4572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fam.BARBA</dc:creator>
  <cp:lastModifiedBy>fam.BARBA</cp:lastModifiedBy>
  <cp:revision>16</cp:revision>
  <dcterms:created xsi:type="dcterms:W3CDTF">2010-08-28T04:18:52Z</dcterms:created>
  <dcterms:modified xsi:type="dcterms:W3CDTF">2010-08-31T02:58:14Z</dcterms:modified>
</cp:coreProperties>
</file>