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9" r:id="rId4"/>
    <p:sldId id="258" r:id="rId5"/>
    <p:sldId id="276" r:id="rId6"/>
    <p:sldId id="273" r:id="rId7"/>
    <p:sldId id="260" r:id="rId8"/>
    <p:sldId id="262" r:id="rId9"/>
    <p:sldId id="263" r:id="rId10"/>
    <p:sldId id="264" r:id="rId11"/>
    <p:sldId id="275" r:id="rId12"/>
    <p:sldId id="265" r:id="rId13"/>
    <p:sldId id="266" r:id="rId14"/>
    <p:sldId id="267" r:id="rId15"/>
    <p:sldId id="269" r:id="rId16"/>
    <p:sldId id="271" r:id="rId17"/>
    <p:sldId id="274"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2" d="100"/>
          <a:sy n="72" d="100"/>
        </p:scale>
        <p:origin x="-1104"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10" name="9 - Ορθογώνιο τρίγωνο"/>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8 - Τίτλος"/>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l-GR" smtClean="0"/>
              <a:t>Kλικ για επεξεργασία του τίτλου</a:t>
            </a:r>
            <a:endParaRPr kumimoji="0" lang="en-US"/>
          </a:p>
        </p:txBody>
      </p:sp>
      <p:sp>
        <p:nvSpPr>
          <p:cNvPr id="17" name="16 - Υπότιτλος"/>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l-GR" smtClean="0"/>
              <a:t>Κάντε κλικ για να επεξεργαστείτε τον υπότιτλο του υποδείγματος</a:t>
            </a:r>
            <a:endParaRPr kumimoji="0" lang="en-US"/>
          </a:p>
        </p:txBody>
      </p:sp>
      <p:grpSp>
        <p:nvGrpSpPr>
          <p:cNvPr id="2" name="1 - Ομάδα"/>
          <p:cNvGrpSpPr/>
          <p:nvPr/>
        </p:nvGrpSpPr>
        <p:grpSpPr>
          <a:xfrm>
            <a:off x="-3765" y="4953000"/>
            <a:ext cx="9147765" cy="1912088"/>
            <a:chOff x="-3765" y="4832896"/>
            <a:chExt cx="9147765" cy="2032192"/>
          </a:xfrm>
        </p:grpSpPr>
        <p:sp>
          <p:nvSpPr>
            <p:cNvPr id="7" name="6 - Ελεύθερη σχεδίαση"/>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7 - Ελεύθερη σχεδίαση"/>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10 - Ελεύθερη σχεδίαση"/>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11 - Ευθεία γραμμή σύνδεσης"/>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29 - Θέση ημερομηνίας"/>
          <p:cNvSpPr>
            <a:spLocks noGrp="1"/>
          </p:cNvSpPr>
          <p:nvPr>
            <p:ph type="dt" sz="half" idx="10"/>
          </p:nvPr>
        </p:nvSpPr>
        <p:spPr/>
        <p:txBody>
          <a:bodyPr/>
          <a:lstStyle>
            <a:lvl1pPr>
              <a:defRPr>
                <a:solidFill>
                  <a:srgbClr val="FFFFFF"/>
                </a:solidFill>
              </a:defRPr>
            </a:lvl1pPr>
            <a:extLst/>
          </a:lstStyle>
          <a:p>
            <a:fld id="{544213AF-26F6-41FA-8D85-E2C5388D6E58}" type="datetimeFigureOut">
              <a:rPr lang="en-US" smtClean="0"/>
              <a:pPr/>
              <a:t>4/12/2016</a:t>
            </a:fld>
            <a:endParaRPr lang="en-US" dirty="0">
              <a:solidFill>
                <a:srgbClr val="FFFFFF"/>
              </a:solidFill>
            </a:endParaRPr>
          </a:p>
        </p:txBody>
      </p:sp>
      <p:sp>
        <p:nvSpPr>
          <p:cNvPr id="19" name="18 - Θέση υποσέλιδου"/>
          <p:cNvSpPr>
            <a:spLocks noGrp="1"/>
          </p:cNvSpPr>
          <p:nvPr>
            <p:ph type="ftr" sz="quarter" idx="11"/>
          </p:nvPr>
        </p:nvSpPr>
        <p:spPr/>
        <p:txBody>
          <a:bodyPr/>
          <a:lstStyle>
            <a:lvl1pPr>
              <a:defRPr>
                <a:solidFill>
                  <a:schemeClr val="accent1">
                    <a:tint val="20000"/>
                  </a:schemeClr>
                </a:solidFill>
              </a:defRPr>
            </a:lvl1pPr>
            <a:extLst/>
          </a:lstStyle>
          <a:p>
            <a:endParaRPr kumimoji="0" lang="en-US">
              <a:solidFill>
                <a:schemeClr val="accent1">
                  <a:tint val="20000"/>
                </a:schemeClr>
              </a:solidFill>
            </a:endParaRPr>
          </a:p>
        </p:txBody>
      </p:sp>
      <p:sp>
        <p:nvSpPr>
          <p:cNvPr id="27" name="26 - Θέση αριθμού διαφάνειας"/>
          <p:cNvSpPr>
            <a:spLocks noGrp="1"/>
          </p:cNvSpPr>
          <p:nvPr>
            <p:ph type="sldNum" sz="quarter" idx="12"/>
          </p:nvPr>
        </p:nvSpPr>
        <p:spPr/>
        <p:txBody>
          <a:bodyPr/>
          <a:lstStyle>
            <a:lvl1pPr>
              <a:defRPr>
                <a:solidFill>
                  <a:srgbClr val="FFFFFF"/>
                </a:solidFill>
              </a:defRPr>
            </a:lvl1pPr>
            <a:extLst/>
          </a:lstStyle>
          <a:p>
            <a:fld id="{D5BBC35B-A44B-4119-B8DA-DE9E3DFADA20}" type="slidenum">
              <a:rPr kumimoji="0" lang="en-US" smtClean="0"/>
              <a:pPr/>
              <a:t>‹#›</a:t>
            </a:fld>
            <a:endParaRPr kumimoji="0" lang="en-US" dirty="0">
              <a:solidFill>
                <a:srgbClr val="FFFFFF"/>
              </a:solidFil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extLs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457200" y="1481329"/>
            <a:ext cx="8229600" cy="4386071"/>
          </a:xfrm>
        </p:spPr>
        <p:txBody>
          <a:bodyPr vert="eaVert"/>
          <a:lstStyle>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extLst/>
          </a:lstStyle>
          <a:p>
            <a:fld id="{544213AF-26F6-41FA-8D85-E2C5388D6E58}" type="datetimeFigureOut">
              <a:rPr lang="en-US" smtClean="0"/>
              <a:pPr/>
              <a:t>4/12/2016</a:t>
            </a:fld>
            <a:endParaRPr lang="en-US"/>
          </a:p>
        </p:txBody>
      </p:sp>
      <p:sp>
        <p:nvSpPr>
          <p:cNvPr id="5" name="4 - Θέση υποσέλιδου"/>
          <p:cNvSpPr>
            <a:spLocks noGrp="1"/>
          </p:cNvSpPr>
          <p:nvPr>
            <p:ph type="ftr" sz="quarter" idx="11"/>
          </p:nvPr>
        </p:nvSpPr>
        <p:spPr/>
        <p:txBody>
          <a:bodyPr/>
          <a:lstStyle>
            <a:extLst/>
          </a:lstStyle>
          <a:p>
            <a:endParaRPr kumimoji="0" lang="en-US"/>
          </a:p>
        </p:txBody>
      </p:sp>
      <p:sp>
        <p:nvSpPr>
          <p:cNvPr id="6" name="5 - Θέση αριθμού διαφάνειας"/>
          <p:cNvSpPr>
            <a:spLocks noGrp="1"/>
          </p:cNvSpPr>
          <p:nvPr>
            <p:ph type="sldNum" sz="quarter" idx="12"/>
          </p:nvPr>
        </p:nvSpPr>
        <p:spPr/>
        <p:txBody>
          <a:bodyPr/>
          <a:lstStyle>
            <a:extLst/>
          </a:lstStyle>
          <a:p>
            <a:fld id="{D5BBC35B-A44B-4119-B8DA-DE9E3DFADA20}" type="slidenum">
              <a:rPr kumimoji="0" lang="en-US" smtClean="0"/>
              <a:pPr/>
              <a:t>‹#›</a:t>
            </a:fld>
            <a:endParaRPr kumimoji="0"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844013" y="274640"/>
            <a:ext cx="1777470" cy="5592761"/>
          </a:xfrm>
        </p:spPr>
        <p:txBody>
          <a:bodyPr vert="eaVert"/>
          <a:lstStyle>
            <a:extLs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457200" y="274641"/>
            <a:ext cx="6324600" cy="5592760"/>
          </a:xfrm>
        </p:spPr>
        <p:txBody>
          <a:bodyPr vert="eaVert"/>
          <a:lstStyle>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extLst/>
          </a:lstStyle>
          <a:p>
            <a:fld id="{544213AF-26F6-41FA-8D85-E2C5388D6E58}" type="datetimeFigureOut">
              <a:rPr lang="en-US" smtClean="0"/>
              <a:pPr/>
              <a:t>4/12/2016</a:t>
            </a:fld>
            <a:endParaRPr lang="en-US"/>
          </a:p>
        </p:txBody>
      </p:sp>
      <p:sp>
        <p:nvSpPr>
          <p:cNvPr id="5" name="4 - Θέση υποσέλιδου"/>
          <p:cNvSpPr>
            <a:spLocks noGrp="1"/>
          </p:cNvSpPr>
          <p:nvPr>
            <p:ph type="ftr" sz="quarter" idx="11"/>
          </p:nvPr>
        </p:nvSpPr>
        <p:spPr/>
        <p:txBody>
          <a:bodyPr/>
          <a:lstStyle>
            <a:extLst/>
          </a:lstStyle>
          <a:p>
            <a:endParaRPr kumimoji="0" lang="en-US"/>
          </a:p>
        </p:txBody>
      </p:sp>
      <p:sp>
        <p:nvSpPr>
          <p:cNvPr id="6" name="5 - Θέση αριθμού διαφάνειας"/>
          <p:cNvSpPr>
            <a:spLocks noGrp="1"/>
          </p:cNvSpPr>
          <p:nvPr>
            <p:ph type="sldNum" sz="quarter" idx="12"/>
          </p:nvPr>
        </p:nvSpPr>
        <p:spPr/>
        <p:txBody>
          <a:bodyPr/>
          <a:lstStyle>
            <a:extLst/>
          </a:lstStyle>
          <a:p>
            <a:fld id="{D5BBC35B-A44B-4119-B8DA-DE9E3DFADA20}" type="slidenum">
              <a:rPr kumimoji="0" lang="en-US" smtClean="0"/>
              <a:pPr/>
              <a:t>‹#›</a:t>
            </a:fld>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p:txBody>
          <a:bodyPr/>
          <a:lstStyle>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extLst/>
          </a:lstStyle>
          <a:p>
            <a:fld id="{544213AF-26F6-41FA-8D85-E2C5388D6E58}" type="datetimeFigureOut">
              <a:rPr lang="en-US" smtClean="0"/>
              <a:pPr/>
              <a:t>4/12/2016</a:t>
            </a:fld>
            <a:endParaRPr lang="en-US"/>
          </a:p>
        </p:txBody>
      </p:sp>
      <p:sp>
        <p:nvSpPr>
          <p:cNvPr id="5" name="4 - Θέση υποσέλιδου"/>
          <p:cNvSpPr>
            <a:spLocks noGrp="1"/>
          </p:cNvSpPr>
          <p:nvPr>
            <p:ph type="ftr" sz="quarter" idx="11"/>
          </p:nvPr>
        </p:nvSpPr>
        <p:spPr/>
        <p:txBody>
          <a:bodyPr/>
          <a:lstStyle>
            <a:extLst/>
          </a:lstStyle>
          <a:p>
            <a:endParaRPr kumimoji="0" lang="en-US"/>
          </a:p>
        </p:txBody>
      </p:sp>
      <p:sp>
        <p:nvSpPr>
          <p:cNvPr id="6" name="5 - Θέση αριθμού διαφάνειας"/>
          <p:cNvSpPr>
            <a:spLocks noGrp="1"/>
          </p:cNvSpPr>
          <p:nvPr>
            <p:ph type="sldNum" sz="quarter" idx="12"/>
          </p:nvPr>
        </p:nvSpPr>
        <p:spPr/>
        <p:txBody>
          <a:bodyPr/>
          <a:lstStyle>
            <a:extLst/>
          </a:lstStyle>
          <a:p>
            <a:fld id="{D5BBC35B-A44B-4119-B8DA-DE9E3DFADA20}" type="slidenum">
              <a:rPr kumimoji="0" lang="en-US" smtClean="0"/>
              <a:pPr/>
              <a:t>‹#›</a:t>
            </a:fld>
            <a:endParaRPr kumimoji="0" lang="en-US"/>
          </a:p>
        </p:txBody>
      </p:sp>
      <p:sp>
        <p:nvSpPr>
          <p:cNvPr id="7" name="6 - Τίτλος"/>
          <p:cNvSpPr>
            <a:spLocks noGrp="1"/>
          </p:cNvSpPr>
          <p:nvPr>
            <p:ph type="title"/>
          </p:nvPr>
        </p:nvSpPr>
        <p:spPr/>
        <p:txBody>
          <a:bodyPr rtlCol="0"/>
          <a:lstStyle>
            <a:extLst/>
          </a:lstStyle>
          <a:p>
            <a:r>
              <a:rPr kumimoji="0" lang="el-GR" smtClean="0"/>
              <a:t>Kλικ για επεξεργασία του τίτλου</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bg>
      <p:bgRef idx="1002">
        <a:schemeClr val="bg1"/>
      </p:bgRef>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extLst/>
          </a:lstStyle>
          <a:p>
            <a:fld id="{544213AF-26F6-41FA-8D85-E2C5388D6E58}" type="datetimeFigureOut">
              <a:rPr lang="en-US" smtClean="0"/>
              <a:pPr/>
              <a:t>4/12/2016</a:t>
            </a:fld>
            <a:endParaRPr lang="en-US"/>
          </a:p>
        </p:txBody>
      </p:sp>
      <p:sp>
        <p:nvSpPr>
          <p:cNvPr id="5" name="4 - Θέση υποσέλιδου"/>
          <p:cNvSpPr>
            <a:spLocks noGrp="1"/>
          </p:cNvSpPr>
          <p:nvPr>
            <p:ph type="ftr" sz="quarter" idx="11"/>
          </p:nvPr>
        </p:nvSpPr>
        <p:spPr/>
        <p:txBody>
          <a:bodyPr/>
          <a:lstStyle>
            <a:extLst/>
          </a:lstStyle>
          <a:p>
            <a:endParaRPr kumimoji="0" lang="en-US"/>
          </a:p>
        </p:txBody>
      </p:sp>
      <p:sp>
        <p:nvSpPr>
          <p:cNvPr id="6" name="5 - Θέση αριθμού διαφάνειας"/>
          <p:cNvSpPr>
            <a:spLocks noGrp="1"/>
          </p:cNvSpPr>
          <p:nvPr>
            <p:ph type="sldNum" sz="quarter" idx="12"/>
          </p:nvPr>
        </p:nvSpPr>
        <p:spPr/>
        <p:txBody>
          <a:bodyPr/>
          <a:lstStyle>
            <a:extLst/>
          </a:lstStyle>
          <a:p>
            <a:fld id="{D5BBC35B-A44B-4119-B8DA-DE9E3DFADA20}" type="slidenum">
              <a:rPr kumimoji="0" lang="en-US" smtClean="0"/>
              <a:pPr/>
              <a:t>‹#›</a:t>
            </a:fld>
            <a:endParaRPr kumimoji="0" lang="en-US"/>
          </a:p>
        </p:txBody>
      </p:sp>
      <p:sp>
        <p:nvSpPr>
          <p:cNvPr id="7" name="6 - Διάσημα"/>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7 - Διάσημα"/>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bg>
      <p:bgRef idx="1002">
        <a:schemeClr val="bg1"/>
      </p:bgRef>
    </p:bg>
    <p:spTree>
      <p:nvGrpSpPr>
        <p:cNvPr id="1" name=""/>
        <p:cNvGrpSpPr/>
        <p:nvPr/>
      </p:nvGrpSpPr>
      <p:grpSpPr>
        <a:xfrm>
          <a:off x="0" y="0"/>
          <a:ext cx="0" cy="0"/>
          <a:chOff x="0" y="0"/>
          <a:chExt cx="0" cy="0"/>
        </a:xfrm>
      </p:grpSpPr>
      <p:sp>
        <p:nvSpPr>
          <p:cNvPr id="3" name="2 - Θέση περιεχομένου"/>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περιεχομένου"/>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p:txBody>
          <a:bodyPr/>
          <a:lstStyle>
            <a:extLst/>
          </a:lstStyle>
          <a:p>
            <a:fld id="{544213AF-26F6-41FA-8D85-E2C5388D6E58}" type="datetimeFigureOut">
              <a:rPr lang="en-US" smtClean="0"/>
              <a:pPr/>
              <a:t>4/12/2016</a:t>
            </a:fld>
            <a:endParaRPr lang="en-US"/>
          </a:p>
        </p:txBody>
      </p:sp>
      <p:sp>
        <p:nvSpPr>
          <p:cNvPr id="6" name="5 - Θέση υποσέλιδου"/>
          <p:cNvSpPr>
            <a:spLocks noGrp="1"/>
          </p:cNvSpPr>
          <p:nvPr>
            <p:ph type="ftr" sz="quarter" idx="11"/>
          </p:nvPr>
        </p:nvSpPr>
        <p:spPr/>
        <p:txBody>
          <a:bodyPr/>
          <a:lstStyle>
            <a:extLst/>
          </a:lstStyle>
          <a:p>
            <a:endParaRPr kumimoji="0" lang="en-US"/>
          </a:p>
        </p:txBody>
      </p:sp>
      <p:sp>
        <p:nvSpPr>
          <p:cNvPr id="7" name="6 - Θέση αριθμού διαφάνειας"/>
          <p:cNvSpPr>
            <a:spLocks noGrp="1"/>
          </p:cNvSpPr>
          <p:nvPr>
            <p:ph type="sldNum" sz="quarter" idx="12"/>
          </p:nvPr>
        </p:nvSpPr>
        <p:spPr/>
        <p:txBody>
          <a:bodyPr/>
          <a:lstStyle>
            <a:extLst/>
          </a:lstStyle>
          <a:p>
            <a:fld id="{D5BBC35B-A44B-4119-B8DA-DE9E3DFADA20}" type="slidenum">
              <a:rPr kumimoji="0" lang="en-US" smtClean="0"/>
              <a:pPr/>
              <a:t>‹#›</a:t>
            </a:fld>
            <a:endParaRPr kumimoji="0" lang="en-US"/>
          </a:p>
        </p:txBody>
      </p:sp>
      <p:sp>
        <p:nvSpPr>
          <p:cNvPr id="8" name="7 - Τίτλος"/>
          <p:cNvSpPr>
            <a:spLocks noGrp="1"/>
          </p:cNvSpPr>
          <p:nvPr>
            <p:ph type="title"/>
          </p:nvPr>
        </p:nvSpPr>
        <p:spPr/>
        <p:txBody>
          <a:bodyPr rtlCol="0"/>
          <a:lstStyle>
            <a:extLst/>
          </a:lstStyle>
          <a:p>
            <a:r>
              <a:rPr kumimoji="0" lang="el-GR" smtClean="0"/>
              <a:t>Kλικ για επεξεργασία του τίτλου</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Σύγκριση">
    <p:bg>
      <p:bgRef idx="1003">
        <a:schemeClr val="bg1"/>
      </p:bgRef>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8229600" cy="1143000"/>
          </a:xfrm>
        </p:spPr>
        <p:txBody>
          <a:bodyPr anchor="ctr"/>
          <a:lstStyle>
            <a:lvl1pPr>
              <a:defRPr/>
            </a:lvl1pPr>
            <a:extLst/>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l-GR" smtClean="0"/>
              <a:t>Kλικ για επεξεργασία των στυλ του υποδείγματος</a:t>
            </a:r>
          </a:p>
        </p:txBody>
      </p:sp>
      <p:sp>
        <p:nvSpPr>
          <p:cNvPr id="4" name="3 - Θέση κειμένου"/>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l-GR" smtClean="0"/>
              <a:t>Kλικ για επεξεργασία των στυλ του υποδείγματος</a:t>
            </a:r>
          </a:p>
        </p:txBody>
      </p:sp>
      <p:sp>
        <p:nvSpPr>
          <p:cNvPr id="5" name="4 - Θέση περιεχομένου"/>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6" name="5 - Θέση περιεχομένου"/>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7" name="6 - Θέση ημερομηνίας"/>
          <p:cNvSpPr>
            <a:spLocks noGrp="1"/>
          </p:cNvSpPr>
          <p:nvPr>
            <p:ph type="dt" sz="half" idx="10"/>
          </p:nvPr>
        </p:nvSpPr>
        <p:spPr/>
        <p:txBody>
          <a:bodyPr/>
          <a:lstStyle>
            <a:extLst/>
          </a:lstStyle>
          <a:p>
            <a:fld id="{544213AF-26F6-41FA-8D85-E2C5388D6E58}" type="datetimeFigureOut">
              <a:rPr lang="en-US" smtClean="0"/>
              <a:pPr/>
              <a:t>4/12/2016</a:t>
            </a:fld>
            <a:endParaRPr lang="en-US"/>
          </a:p>
        </p:txBody>
      </p:sp>
      <p:sp>
        <p:nvSpPr>
          <p:cNvPr id="8" name="7 - Θέση υποσέλιδου"/>
          <p:cNvSpPr>
            <a:spLocks noGrp="1"/>
          </p:cNvSpPr>
          <p:nvPr>
            <p:ph type="ftr" sz="quarter" idx="11"/>
          </p:nvPr>
        </p:nvSpPr>
        <p:spPr/>
        <p:txBody>
          <a:bodyPr/>
          <a:lstStyle>
            <a:extLst/>
          </a:lstStyle>
          <a:p>
            <a:endParaRPr kumimoji="0" lang="en-US"/>
          </a:p>
        </p:txBody>
      </p:sp>
      <p:sp>
        <p:nvSpPr>
          <p:cNvPr id="9" name="8 - Θέση αριθμού διαφάνειας"/>
          <p:cNvSpPr>
            <a:spLocks noGrp="1"/>
          </p:cNvSpPr>
          <p:nvPr>
            <p:ph type="sldNum" sz="quarter" idx="12"/>
          </p:nvPr>
        </p:nvSpPr>
        <p:spPr/>
        <p:txBody>
          <a:bodyPr/>
          <a:lstStyle>
            <a:extLst/>
          </a:lstStyle>
          <a:p>
            <a:fld id="{D5BBC35B-A44B-4119-B8DA-DE9E3DFADA20}" type="slidenum">
              <a:rPr kumimoji="0" lang="en-US" smtClean="0"/>
              <a:pPr/>
              <a:t>‹#›</a:t>
            </a:fld>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bg>
      <p:bgRef idx="1002">
        <a:schemeClr val="bg1"/>
      </p:bgRef>
    </p:bg>
    <p:spTree>
      <p:nvGrpSpPr>
        <p:cNvPr id="1" name=""/>
        <p:cNvGrpSpPr/>
        <p:nvPr/>
      </p:nvGrpSpPr>
      <p:grpSpPr>
        <a:xfrm>
          <a:off x="0" y="0"/>
          <a:ext cx="0" cy="0"/>
          <a:chOff x="0" y="0"/>
          <a:chExt cx="0" cy="0"/>
        </a:xfrm>
      </p:grpSpPr>
      <p:sp>
        <p:nvSpPr>
          <p:cNvPr id="3" name="2 - Θέση ημερομηνίας"/>
          <p:cNvSpPr>
            <a:spLocks noGrp="1"/>
          </p:cNvSpPr>
          <p:nvPr>
            <p:ph type="dt" sz="half" idx="10"/>
          </p:nvPr>
        </p:nvSpPr>
        <p:spPr/>
        <p:txBody>
          <a:bodyPr/>
          <a:lstStyle>
            <a:extLst/>
          </a:lstStyle>
          <a:p>
            <a:fld id="{544213AF-26F6-41FA-8D85-E2C5388D6E58}" type="datetimeFigureOut">
              <a:rPr lang="en-US" smtClean="0"/>
              <a:pPr/>
              <a:t>4/12/2016</a:t>
            </a:fld>
            <a:endParaRPr lang="en-US"/>
          </a:p>
        </p:txBody>
      </p:sp>
      <p:sp>
        <p:nvSpPr>
          <p:cNvPr id="4" name="3 - Θέση υποσέλιδου"/>
          <p:cNvSpPr>
            <a:spLocks noGrp="1"/>
          </p:cNvSpPr>
          <p:nvPr>
            <p:ph type="ftr" sz="quarter" idx="11"/>
          </p:nvPr>
        </p:nvSpPr>
        <p:spPr/>
        <p:txBody>
          <a:bodyPr/>
          <a:lstStyle>
            <a:extLst/>
          </a:lstStyle>
          <a:p>
            <a:endParaRPr kumimoji="0" lang="en-US"/>
          </a:p>
        </p:txBody>
      </p:sp>
      <p:sp>
        <p:nvSpPr>
          <p:cNvPr id="5" name="4 - Θέση αριθμού διαφάνειας"/>
          <p:cNvSpPr>
            <a:spLocks noGrp="1"/>
          </p:cNvSpPr>
          <p:nvPr>
            <p:ph type="sldNum" sz="quarter" idx="12"/>
          </p:nvPr>
        </p:nvSpPr>
        <p:spPr/>
        <p:txBody>
          <a:bodyPr/>
          <a:lstStyle>
            <a:extLst/>
          </a:lstStyle>
          <a:p>
            <a:fld id="{D5BBC35B-A44B-4119-B8DA-DE9E3DFADA20}" type="slidenum">
              <a:rPr kumimoji="0" lang="en-US" smtClean="0"/>
              <a:pPr/>
              <a:t>‹#›</a:t>
            </a:fld>
            <a:endParaRPr kumimoji="0" lang="en-US"/>
          </a:p>
        </p:txBody>
      </p:sp>
      <p:sp>
        <p:nvSpPr>
          <p:cNvPr id="6" name="5 - Τίτλος"/>
          <p:cNvSpPr>
            <a:spLocks noGrp="1"/>
          </p:cNvSpPr>
          <p:nvPr>
            <p:ph type="title"/>
          </p:nvPr>
        </p:nvSpPr>
        <p:spPr/>
        <p:txBody>
          <a:bodyPr rtlCol="0"/>
          <a:lstStyle>
            <a:extLst/>
          </a:lstStyle>
          <a:p>
            <a:r>
              <a:rPr kumimoji="0" lang="el-GR" smtClean="0"/>
              <a:t>Kλικ για επεξεργασία του τίτλου</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extLst/>
          </a:lstStyle>
          <a:p>
            <a:fld id="{544213AF-26F6-41FA-8D85-E2C5388D6E58}" type="datetimeFigureOut">
              <a:rPr lang="en-US" smtClean="0"/>
              <a:pPr/>
              <a:t>4/12/2016</a:t>
            </a:fld>
            <a:endParaRPr lang="en-US"/>
          </a:p>
        </p:txBody>
      </p:sp>
      <p:sp>
        <p:nvSpPr>
          <p:cNvPr id="3" name="2 - Θέση υποσέλιδου"/>
          <p:cNvSpPr>
            <a:spLocks noGrp="1"/>
          </p:cNvSpPr>
          <p:nvPr>
            <p:ph type="ftr" sz="quarter" idx="11"/>
          </p:nvPr>
        </p:nvSpPr>
        <p:spPr/>
        <p:txBody>
          <a:bodyPr/>
          <a:lstStyle>
            <a:extLst/>
          </a:lstStyle>
          <a:p>
            <a:endParaRPr kumimoji="0" lang="en-US"/>
          </a:p>
        </p:txBody>
      </p:sp>
      <p:sp>
        <p:nvSpPr>
          <p:cNvPr id="4" name="3 - Θέση αριθμού διαφάνειας"/>
          <p:cNvSpPr>
            <a:spLocks noGrp="1"/>
          </p:cNvSpPr>
          <p:nvPr>
            <p:ph type="sldNum" sz="quarter" idx="12"/>
          </p:nvPr>
        </p:nvSpPr>
        <p:spPr/>
        <p:txBody>
          <a:bodyPr/>
          <a:lstStyle>
            <a:extLst/>
          </a:lstStyle>
          <a:p>
            <a:fld id="{D5BBC35B-A44B-4119-B8DA-DE9E3DFADA20}" type="slidenum">
              <a:rPr kumimoji="0" lang="en-US" smtClean="0"/>
              <a:pPr/>
              <a:t>‹#›</a:t>
            </a:fld>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bg>
      <p:bgRef idx="1003">
        <a:schemeClr val="bg1"/>
      </p:bgRef>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l-GR" smtClean="0"/>
              <a:t>Kλικ για επεξεργασία του τίτλου</a:t>
            </a:r>
            <a:endParaRPr kumimoji="0" lang="en-US"/>
          </a:p>
        </p:txBody>
      </p:sp>
      <p:sp>
        <p:nvSpPr>
          <p:cNvPr id="3" name="2 - Θέση κειμένου"/>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l-GR" smtClean="0"/>
              <a:t>Kλικ για επεξεργασία των στυλ του υποδείγματος</a:t>
            </a:r>
          </a:p>
        </p:txBody>
      </p:sp>
      <p:sp>
        <p:nvSpPr>
          <p:cNvPr id="4" name="3 - Θέση περιεχομένου"/>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a:xfrm>
            <a:off x="6727032" y="6407944"/>
            <a:ext cx="1920240" cy="365760"/>
          </a:xfrm>
        </p:spPr>
        <p:txBody>
          <a:bodyPr/>
          <a:lstStyle>
            <a:extLst/>
          </a:lstStyle>
          <a:p>
            <a:fld id="{544213AF-26F6-41FA-8D85-E2C5388D6E58}" type="datetimeFigureOut">
              <a:rPr lang="en-US" smtClean="0"/>
              <a:pPr/>
              <a:t>4/12/2016</a:t>
            </a:fld>
            <a:endParaRPr lang="en-US"/>
          </a:p>
        </p:txBody>
      </p:sp>
      <p:sp>
        <p:nvSpPr>
          <p:cNvPr id="6" name="5 - Θέση υποσέλιδου"/>
          <p:cNvSpPr>
            <a:spLocks noGrp="1"/>
          </p:cNvSpPr>
          <p:nvPr>
            <p:ph type="ftr" sz="quarter" idx="11"/>
          </p:nvPr>
        </p:nvSpPr>
        <p:spPr/>
        <p:txBody>
          <a:bodyPr/>
          <a:lstStyle>
            <a:extLst/>
          </a:lstStyle>
          <a:p>
            <a:endParaRPr kumimoji="0" lang="en-US"/>
          </a:p>
        </p:txBody>
      </p:sp>
      <p:sp>
        <p:nvSpPr>
          <p:cNvPr id="7" name="6 - Θέση αριθμού διαφάνειας"/>
          <p:cNvSpPr>
            <a:spLocks noGrp="1"/>
          </p:cNvSpPr>
          <p:nvPr>
            <p:ph type="sldNum" sz="quarter" idx="12"/>
          </p:nvPr>
        </p:nvSpPr>
        <p:spPr/>
        <p:txBody>
          <a:bodyPr/>
          <a:lstStyle>
            <a:extLst/>
          </a:lstStyle>
          <a:p>
            <a:fld id="{D5BBC35B-A44B-4119-B8DA-DE9E3DFADA20}" type="slidenum">
              <a:rPr kumimoji="0" lang="en-US" smtClean="0"/>
              <a:pPr/>
              <a:t>‹#›</a:t>
            </a:fld>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bg>
      <p:bgRef idx="1002">
        <a:schemeClr val="bg1"/>
      </p:bgRef>
    </p:bg>
    <p:spTree>
      <p:nvGrpSpPr>
        <p:cNvPr id="1" name=""/>
        <p:cNvGrpSpPr/>
        <p:nvPr/>
      </p:nvGrpSpPr>
      <p:grpSpPr>
        <a:xfrm>
          <a:off x="0" y="0"/>
          <a:ext cx="0" cy="0"/>
          <a:chOff x="0" y="0"/>
          <a:chExt cx="0" cy="0"/>
        </a:xfrm>
      </p:grpSpPr>
      <p:sp>
        <p:nvSpPr>
          <p:cNvPr id="4" name="3 - Θέση κειμένου"/>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l-GR" smtClean="0"/>
              <a:t>Kλικ για επεξεργασία των στυλ του υποδείγματος</a:t>
            </a:r>
          </a:p>
        </p:txBody>
      </p:sp>
      <p:sp>
        <p:nvSpPr>
          <p:cNvPr id="3" name="2 - Θέση εικόνας"/>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l-GR" smtClean="0"/>
              <a:t>Κάντε κλικ στο εικονίδιο για να προσθέσετε μια εικόνα</a:t>
            </a:r>
            <a:endParaRPr kumimoji="0" lang="en-US" dirty="0"/>
          </a:p>
        </p:txBody>
      </p:sp>
      <p:sp>
        <p:nvSpPr>
          <p:cNvPr id="5" name="4 - Θέση ημερομηνίας"/>
          <p:cNvSpPr>
            <a:spLocks noGrp="1"/>
          </p:cNvSpPr>
          <p:nvPr>
            <p:ph type="dt" sz="half" idx="10"/>
          </p:nvPr>
        </p:nvSpPr>
        <p:spPr/>
        <p:txBody>
          <a:bodyPr/>
          <a:lstStyle>
            <a:lvl1pPr>
              <a:defRPr>
                <a:solidFill>
                  <a:schemeClr val="tx1"/>
                </a:solidFill>
              </a:defRPr>
            </a:lvl1pPr>
            <a:extLst/>
          </a:lstStyle>
          <a:p>
            <a:fld id="{544213AF-26F6-41FA-8D85-E2C5388D6E58}" type="datetimeFigureOut">
              <a:rPr lang="en-US" smtClean="0"/>
              <a:pPr/>
              <a:t>4/12/2016</a:t>
            </a:fld>
            <a:endParaRPr lang="en-US">
              <a:solidFill>
                <a:schemeClr val="tx1"/>
              </a:solidFill>
            </a:endParaRPr>
          </a:p>
        </p:txBody>
      </p:sp>
      <p:sp>
        <p:nvSpPr>
          <p:cNvPr id="6" name="5 - Θέση υποσέλιδου"/>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kumimoji="0" lang="en-US">
              <a:solidFill>
                <a:schemeClr val="tx1"/>
              </a:solidFill>
            </a:endParaRPr>
          </a:p>
        </p:txBody>
      </p:sp>
      <p:sp>
        <p:nvSpPr>
          <p:cNvPr id="7" name="6 - Θέση αριθμού διαφάνειας"/>
          <p:cNvSpPr>
            <a:spLocks noGrp="1"/>
          </p:cNvSpPr>
          <p:nvPr>
            <p:ph type="sldNum" sz="quarter" idx="12"/>
          </p:nvPr>
        </p:nvSpPr>
        <p:spPr/>
        <p:txBody>
          <a:bodyPr/>
          <a:lstStyle>
            <a:lvl1pPr>
              <a:defRPr>
                <a:solidFill>
                  <a:schemeClr val="tx1"/>
                </a:solidFill>
              </a:defRPr>
            </a:lvl1pPr>
            <a:extLst/>
          </a:lstStyle>
          <a:p>
            <a:fld id="{D5BBC35B-A44B-4119-B8DA-DE9E3DFADA20}" type="slidenum">
              <a:rPr kumimoji="0" lang="en-US" smtClean="0"/>
              <a:pPr/>
              <a:t>‹#›</a:t>
            </a:fld>
            <a:endParaRPr kumimoji="0" lang="en-US">
              <a:solidFill>
                <a:schemeClr val="tx1"/>
              </a:solidFill>
            </a:endParaRPr>
          </a:p>
        </p:txBody>
      </p:sp>
      <p:sp>
        <p:nvSpPr>
          <p:cNvPr id="2" name="1 - Τίτλος"/>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l-GR" smtClean="0"/>
              <a:t>Kλικ για επεξεργασία του τίτλου</a:t>
            </a:r>
            <a:endParaRPr kumimoji="0" lang="en-US"/>
          </a:p>
        </p:txBody>
      </p:sp>
      <p:sp>
        <p:nvSpPr>
          <p:cNvPr id="8" name="7 - Ελεύθερη σχεδίαση"/>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8 - Ελεύθερη σχεδίαση"/>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9 - Ορθογώνιο τρίγωνο"/>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10 - Ευθεία γραμμή σύνδεσης"/>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11 - Διάσημα"/>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12 - Διάσημα"/>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12 - Ελεύθερη σχεδίαση"/>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11 - Ελεύθερη σχεδίαση"/>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13 - Ορθογώνιο τρίγωνο"/>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14 - Ευθεία γραμμή σύνδεσης"/>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8 - Θέση τίτλου"/>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l-GR" smtClean="0"/>
              <a:t>Kλικ για επεξεργασία του τίτλου</a:t>
            </a:r>
            <a:endParaRPr kumimoji="0" lang="en-US"/>
          </a:p>
        </p:txBody>
      </p:sp>
      <p:sp>
        <p:nvSpPr>
          <p:cNvPr id="30" name="29 - Θέση κειμένου"/>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10" name="9 - Θέση ημερομηνίας"/>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544213AF-26F6-41FA-8D85-E2C5388D6E58}" type="datetimeFigureOut">
              <a:rPr lang="en-US" smtClean="0"/>
              <a:pPr/>
              <a:t>4/12/2016</a:t>
            </a:fld>
            <a:endParaRPr lang="en-US" sz="1000" dirty="0">
              <a:solidFill>
                <a:schemeClr val="tx1"/>
              </a:solidFill>
            </a:endParaRPr>
          </a:p>
        </p:txBody>
      </p:sp>
      <p:sp>
        <p:nvSpPr>
          <p:cNvPr id="22" name="21 - Θέση υποσέλιδου"/>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pPr algn="r" eaLnBrk="1" latinLnBrk="0" hangingPunct="1"/>
            <a:endParaRPr kumimoji="0" lang="en-US" sz="1000" dirty="0">
              <a:solidFill>
                <a:schemeClr val="tx1"/>
              </a:solidFill>
            </a:endParaRPr>
          </a:p>
        </p:txBody>
      </p:sp>
      <p:sp>
        <p:nvSpPr>
          <p:cNvPr id="18" name="17 - Θέση αριθμού διαφάνειας"/>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D5BBC35B-A44B-4119-B8DA-DE9E3DFADA20}" type="slidenum">
              <a:rPr kumimoji="0" lang="en-US" smtClean="0"/>
              <a:pPr/>
              <a:t>‹#›</a:t>
            </a:fld>
            <a:endParaRPr kumimoji="0" lang="en-US" sz="1000" b="0">
              <a:solidFill>
                <a:schemeClr val="tx1"/>
              </a:solidFill>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ylikonet.gr/group/ag/forum/topics/1"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ylikonet.gr/group/ag/forum/topics/3647795:Topic:218710"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ylikonet.gr/profiles/blogs/3647795:BlogPost:307403" TargetMode="External"/><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ylikonet.gr/profiles/blogs/3647795:BlogPost:315320" TargetMode="Externa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ylikonet.gr/group/andreas?xg_source=activity" TargetMode="External"/><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ylikonet.gr/group/andreas/forum/topics/3647795:Topic:326665" TargetMode="External"/><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txBox="1">
            <a:spLocks/>
          </p:cNvSpPr>
          <p:nvPr/>
        </p:nvSpPr>
        <p:spPr>
          <a:xfrm>
            <a:off x="0" y="6353944"/>
            <a:ext cx="2674640" cy="504056"/>
          </a:xfrm>
          <a:prstGeom prst="rect">
            <a:avLst/>
          </a:prstGeom>
          <a:noFill/>
        </p:spPr>
        <p:txBody>
          <a:bodyPr vert="horz" rtlCol="0" anchor="ctr">
            <a:normAutofit/>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b="1" i="1" dirty="0" smtClean="0">
                <a:solidFill>
                  <a:srgbClr val="FF0000"/>
                </a:solidFill>
                <a:effectLst>
                  <a:outerShdw blurRad="31750" dist="25400" dir="5400000" algn="tl" rotWithShape="0">
                    <a:srgbClr val="000000">
                      <a:alpha val="25000"/>
                    </a:srgbClr>
                  </a:outerShdw>
                </a:effectLst>
                <a:latin typeface="+mj-lt"/>
                <a:ea typeface="+mj-ea"/>
                <a:cs typeface="+mj-cs"/>
              </a:rPr>
              <a:t>www.ylikonet.gr</a:t>
            </a:r>
            <a:r>
              <a:rPr kumimoji="0" lang="el-GR" b="1" i="1" u="none" strike="noStrike" kern="1200" cap="none" spc="0" normalizeH="0" baseline="0" noProof="0" dirty="0" smtClean="0">
                <a:ln>
                  <a:noFill/>
                </a:ln>
                <a:solidFill>
                  <a:srgbClr val="FF0000"/>
                </a:solidFill>
                <a:effectLst>
                  <a:outerShdw blurRad="31750" dist="25400" dir="5400000" algn="tl" rotWithShape="0">
                    <a:srgbClr val="000000">
                      <a:alpha val="25000"/>
                    </a:srgbClr>
                  </a:outerShdw>
                </a:effectLst>
                <a:uLnTx/>
                <a:uFillTx/>
                <a:latin typeface="+mj-lt"/>
                <a:ea typeface="+mj-ea"/>
                <a:cs typeface="+mj-cs"/>
              </a:rPr>
              <a:t> </a:t>
            </a:r>
            <a:endParaRPr kumimoji="0" lang="el-GR" b="1" i="1"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mj-lt"/>
              <a:ea typeface="+mj-ea"/>
              <a:cs typeface="+mj-cs"/>
            </a:endParaRPr>
          </a:p>
        </p:txBody>
      </p:sp>
      <p:pic>
        <p:nvPicPr>
          <p:cNvPr id="4" name="3 - Εικόνα"/>
          <p:cNvPicPr/>
          <p:nvPr/>
        </p:nvPicPr>
        <p:blipFill>
          <a:blip r:embed="rId2" cstate="print"/>
          <a:srcRect/>
          <a:stretch>
            <a:fillRect/>
          </a:stretch>
        </p:blipFill>
        <p:spPr bwMode="auto">
          <a:xfrm>
            <a:off x="3563888" y="0"/>
            <a:ext cx="1954530" cy="1912620"/>
          </a:xfrm>
          <a:prstGeom prst="rect">
            <a:avLst/>
          </a:prstGeom>
          <a:noFill/>
          <a:ln w="9525">
            <a:noFill/>
            <a:miter lim="800000"/>
            <a:headEnd/>
            <a:tailEnd/>
          </a:ln>
        </p:spPr>
      </p:pic>
      <p:pic>
        <p:nvPicPr>
          <p:cNvPr id="5" name="4 - Εικόνα"/>
          <p:cNvPicPr/>
          <p:nvPr/>
        </p:nvPicPr>
        <p:blipFill>
          <a:blip r:embed="rId3" cstate="print"/>
          <a:srcRect/>
          <a:stretch>
            <a:fillRect/>
          </a:stretch>
        </p:blipFill>
        <p:spPr bwMode="auto">
          <a:xfrm>
            <a:off x="1259632" y="2204864"/>
            <a:ext cx="6732468" cy="2931207"/>
          </a:xfrm>
          <a:prstGeom prst="rect">
            <a:avLst/>
          </a:prstGeom>
          <a:noFill/>
          <a:ln w="9525">
            <a:noFill/>
            <a:miter lim="800000"/>
            <a:headEnd/>
            <a:tailEnd/>
          </a:ln>
        </p:spPr>
      </p:pic>
      <p:sp>
        <p:nvSpPr>
          <p:cNvPr id="6" name="2 - Τίτλος"/>
          <p:cNvSpPr txBox="1">
            <a:spLocks/>
          </p:cNvSpPr>
          <p:nvPr/>
        </p:nvSpPr>
        <p:spPr>
          <a:xfrm>
            <a:off x="0" y="260648"/>
            <a:ext cx="3322712" cy="882352"/>
          </a:xfrm>
          <a:prstGeom prst="rect">
            <a:avLst/>
          </a:prstGeom>
          <a:solidFill>
            <a:srgbClr val="FFFF00"/>
          </a:solidFill>
        </p:spPr>
        <p:txBody>
          <a:bodyPr vert="horz" anchor="b">
            <a:normAutofit fontScale="92500"/>
            <a:scene3d>
              <a:camera prst="orthographicFront"/>
              <a:lightRig rig="soft" dir="t"/>
            </a:scene3d>
            <a:sp3d prstMaterial="softEdge">
              <a:bevelT w="25400" h="25400"/>
            </a:sp3d>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lang="el-GR" sz="4800" b="1" i="1" dirty="0" smtClean="0">
                <a:solidFill>
                  <a:srgbClr val="FF0000"/>
                </a:solidFill>
                <a:effectLst>
                  <a:outerShdw blurRad="31750" dist="25400" dir="5400000" algn="tl" rotWithShape="0">
                    <a:srgbClr val="000000">
                      <a:alpha val="25000"/>
                    </a:srgbClr>
                  </a:outerShdw>
                </a:effectLst>
                <a:latin typeface="+mj-lt"/>
                <a:ea typeface="+mj-ea"/>
                <a:cs typeface="+mj-cs"/>
              </a:rPr>
              <a:t>Ο Ανδρέας</a:t>
            </a:r>
            <a:endParaRPr kumimoji="0" lang="el-GR" sz="4800" b="1" i="1"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mj-lt"/>
              <a:ea typeface="+mj-ea"/>
              <a:cs typeface="+mj-cs"/>
            </a:endParaRPr>
          </a:p>
        </p:txBody>
      </p:sp>
      <p:sp>
        <p:nvSpPr>
          <p:cNvPr id="7" name="2 - Τίτλος"/>
          <p:cNvSpPr txBox="1">
            <a:spLocks/>
          </p:cNvSpPr>
          <p:nvPr/>
        </p:nvSpPr>
        <p:spPr>
          <a:xfrm>
            <a:off x="6084168" y="5301208"/>
            <a:ext cx="2664296" cy="432048"/>
          </a:xfrm>
          <a:prstGeom prst="rect">
            <a:avLst/>
          </a:prstGeom>
          <a:solidFill>
            <a:srgbClr val="FFFF00"/>
          </a:solidFill>
        </p:spPr>
        <p:txBody>
          <a:bodyPr vert="horz" anchor="b">
            <a:noAutofit/>
            <a:scene3d>
              <a:camera prst="orthographicFront"/>
              <a:lightRig rig="soft" dir="t"/>
            </a:scene3d>
            <a:sp3d prstMaterial="softEdge">
              <a:bevelT w="25400" h="25400"/>
            </a:sp3d>
          </a:bodyPr>
          <a:lstStyle/>
          <a:p>
            <a:pPr marL="0" marR="0" lvl="0" indent="0" defTabSz="914400" rtl="0" eaLnBrk="1" fontAlgn="auto" latinLnBrk="0" hangingPunct="1">
              <a:lnSpc>
                <a:spcPct val="100000"/>
              </a:lnSpc>
              <a:spcBef>
                <a:spcPct val="0"/>
              </a:spcBef>
              <a:spcAft>
                <a:spcPts val="0"/>
              </a:spcAft>
              <a:buClrTx/>
              <a:buSzTx/>
              <a:buFontTx/>
              <a:buNone/>
              <a:tabLst/>
              <a:defRPr/>
            </a:pPr>
            <a:r>
              <a:rPr lang="el-GR" sz="2400" b="1" i="1" noProof="0" dirty="0" smtClean="0">
                <a:solidFill>
                  <a:srgbClr val="FF0000"/>
                </a:solidFill>
                <a:effectLst>
                  <a:outerShdw blurRad="31750" dist="25400" dir="5400000" algn="tl" rotWithShape="0">
                    <a:srgbClr val="000000">
                      <a:alpha val="25000"/>
                    </a:srgbClr>
                  </a:outerShdw>
                </a:effectLst>
                <a:latin typeface="+mj-lt"/>
                <a:ea typeface="+mj-ea"/>
                <a:cs typeface="+mj-cs"/>
              </a:rPr>
              <a:t>Και το </a:t>
            </a:r>
            <a:r>
              <a:rPr lang="en-US" sz="2400" b="1" i="1" noProof="0" dirty="0" err="1" smtClean="0">
                <a:solidFill>
                  <a:srgbClr val="FF0000"/>
                </a:solidFill>
                <a:effectLst>
                  <a:outerShdw blurRad="31750" dist="25400" dir="5400000" algn="tl" rotWithShape="0">
                    <a:srgbClr val="000000">
                      <a:alpha val="25000"/>
                    </a:srgbClr>
                  </a:outerShdw>
                </a:effectLst>
                <a:latin typeface="+mj-lt"/>
                <a:ea typeface="+mj-ea"/>
                <a:cs typeface="+mj-cs"/>
              </a:rPr>
              <a:t>ylikonet</a:t>
            </a:r>
            <a:endParaRPr kumimoji="0" lang="el-GR" sz="2400" b="1" i="1"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mj-lt"/>
              <a:ea typeface="+mj-ea"/>
              <a:cs typeface="+mj-cs"/>
            </a:endParaRPr>
          </a:p>
        </p:txBody>
      </p:sp>
    </p:spTree>
  </p:cSld>
  <p:clrMapOvr>
    <a:masterClrMapping/>
  </p:clrMapOvr>
  <p:transition>
    <p:wipe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p:sp>
        <p:nvSpPr>
          <p:cNvPr id="11" name="2 - Τίτλος"/>
          <p:cNvSpPr txBox="1">
            <a:spLocks/>
          </p:cNvSpPr>
          <p:nvPr/>
        </p:nvSpPr>
        <p:spPr>
          <a:xfrm>
            <a:off x="0" y="6353944"/>
            <a:ext cx="2674640" cy="504056"/>
          </a:xfrm>
          <a:prstGeom prst="rect">
            <a:avLst/>
          </a:prstGeom>
          <a:noFill/>
        </p:spPr>
        <p:txBody>
          <a:bodyPr vert="horz" rtlCol="0" anchor="ctr">
            <a:normAutofit/>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b="1" i="1" dirty="0" smtClean="0">
                <a:solidFill>
                  <a:srgbClr val="FF0000"/>
                </a:solidFill>
                <a:effectLst>
                  <a:outerShdw blurRad="31750" dist="25400" dir="5400000" algn="tl" rotWithShape="0">
                    <a:srgbClr val="000000">
                      <a:alpha val="25000"/>
                    </a:srgbClr>
                  </a:outerShdw>
                </a:effectLst>
                <a:latin typeface="+mj-lt"/>
                <a:ea typeface="+mj-ea"/>
                <a:cs typeface="+mj-cs"/>
              </a:rPr>
              <a:t>www.ylikonet.gr</a:t>
            </a:r>
            <a:r>
              <a:rPr kumimoji="0" lang="el-GR" b="1" i="1" u="none" strike="noStrike" kern="1200" cap="none" spc="0" normalizeH="0" baseline="0" noProof="0" dirty="0" smtClean="0">
                <a:ln>
                  <a:noFill/>
                </a:ln>
                <a:solidFill>
                  <a:srgbClr val="FF0000"/>
                </a:solidFill>
                <a:effectLst>
                  <a:outerShdw blurRad="31750" dist="25400" dir="5400000" algn="tl" rotWithShape="0">
                    <a:srgbClr val="000000">
                      <a:alpha val="25000"/>
                    </a:srgbClr>
                  </a:outerShdw>
                </a:effectLst>
                <a:uLnTx/>
                <a:uFillTx/>
                <a:latin typeface="+mj-lt"/>
                <a:ea typeface="+mj-ea"/>
                <a:cs typeface="+mj-cs"/>
              </a:rPr>
              <a:t> </a:t>
            </a:r>
            <a:endParaRPr kumimoji="0" lang="el-GR" b="1" i="1"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mj-lt"/>
              <a:ea typeface="+mj-ea"/>
              <a:cs typeface="+mj-cs"/>
            </a:endParaRPr>
          </a:p>
        </p:txBody>
      </p:sp>
      <p:pic>
        <p:nvPicPr>
          <p:cNvPr id="21507" name="Picture 3">
            <a:hlinkClick r:id="rId2"/>
          </p:cNvPr>
          <p:cNvPicPr>
            <a:picLocks noChangeAspect="1" noChangeArrowheads="1"/>
          </p:cNvPicPr>
          <p:nvPr/>
        </p:nvPicPr>
        <p:blipFill>
          <a:blip r:embed="rId3" cstate="print"/>
          <a:srcRect/>
          <a:stretch>
            <a:fillRect/>
          </a:stretch>
        </p:blipFill>
        <p:spPr bwMode="auto">
          <a:xfrm>
            <a:off x="251520" y="1340768"/>
            <a:ext cx="8742412" cy="1248916"/>
          </a:xfrm>
          <a:prstGeom prst="rect">
            <a:avLst/>
          </a:prstGeom>
          <a:noFill/>
          <a:ln w="9525">
            <a:noFill/>
            <a:miter lim="800000"/>
            <a:headEnd/>
            <a:tailEnd/>
          </a:ln>
        </p:spPr>
      </p:pic>
      <p:sp>
        <p:nvSpPr>
          <p:cNvPr id="6" name="2 - Τίτλος"/>
          <p:cNvSpPr>
            <a:spLocks noGrp="1"/>
          </p:cNvSpPr>
          <p:nvPr>
            <p:ph type="title"/>
          </p:nvPr>
        </p:nvSpPr>
        <p:spPr>
          <a:xfrm>
            <a:off x="467544" y="188640"/>
            <a:ext cx="3538736" cy="778098"/>
          </a:xfrm>
          <a:solidFill>
            <a:srgbClr val="FFFF00"/>
          </a:solidFill>
        </p:spPr>
        <p:txBody>
          <a:bodyPr>
            <a:normAutofit fontScale="90000"/>
          </a:bodyPr>
          <a:lstStyle/>
          <a:p>
            <a:r>
              <a:rPr lang="el-GR" sz="2400" dirty="0" smtClean="0"/>
              <a:t>Σεπτέμβριος του 2013</a:t>
            </a:r>
            <a:endParaRPr lang="el-GR" sz="2400" i="1" dirty="0">
              <a:solidFill>
                <a:srgbClr val="FF0000"/>
              </a:solidFill>
            </a:endParaRPr>
          </a:p>
        </p:txBody>
      </p:sp>
      <p:sp>
        <p:nvSpPr>
          <p:cNvPr id="7" name="6 - TextBox"/>
          <p:cNvSpPr txBox="1"/>
          <p:nvPr/>
        </p:nvSpPr>
        <p:spPr>
          <a:xfrm>
            <a:off x="467544" y="2924944"/>
            <a:ext cx="8424936" cy="1815882"/>
          </a:xfrm>
          <a:prstGeom prst="rect">
            <a:avLst/>
          </a:prstGeom>
          <a:solidFill>
            <a:schemeClr val="accent1">
              <a:lumMod val="20000"/>
              <a:lumOff val="80000"/>
            </a:schemeClr>
          </a:solidFill>
        </p:spPr>
        <p:txBody>
          <a:bodyPr wrap="square" rtlCol="0">
            <a:spAutoFit/>
          </a:bodyPr>
          <a:lstStyle/>
          <a:p>
            <a:pPr algn="ctr"/>
            <a:r>
              <a:rPr lang="el-GR" sz="2800" dirty="0" smtClean="0">
                <a:latin typeface="Comic Sans MS" pitchFamily="66" charset="0"/>
              </a:rPr>
              <a:t>Με διαδοχικές αναρτήσεις θα επιχειρήσω να καταθέσω διδακτικές προτάσεις για τα γνωστικά αντικείμενα κατά τη διδασκαλία της Φυσικής στην Α΄ Γυμνασίου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1507"/>
                                        </p:tgtEl>
                                        <p:attrNameLst>
                                          <p:attrName>style.visibility</p:attrName>
                                        </p:attrNameLst>
                                      </p:cBhvr>
                                      <p:to>
                                        <p:strVal val="visible"/>
                                      </p:to>
                                    </p:set>
                                    <p:anim calcmode="lin" valueType="num">
                                      <p:cBhvr additive="base">
                                        <p:cTn id="7" dur="500" fill="hold"/>
                                        <p:tgtEl>
                                          <p:spTgt spid="21507"/>
                                        </p:tgtEl>
                                        <p:attrNameLst>
                                          <p:attrName>ppt_x</p:attrName>
                                        </p:attrNameLst>
                                      </p:cBhvr>
                                      <p:tavLst>
                                        <p:tav tm="0">
                                          <p:val>
                                            <p:strVal val="#ppt_x"/>
                                          </p:val>
                                        </p:tav>
                                        <p:tav tm="100000">
                                          <p:val>
                                            <p:strVal val="#ppt_x"/>
                                          </p:val>
                                        </p:tav>
                                      </p:tavLst>
                                    </p:anim>
                                    <p:anim calcmode="lin" valueType="num">
                                      <p:cBhvr additive="base">
                                        <p:cTn id="8" dur="500" fill="hold"/>
                                        <p:tgtEl>
                                          <p:spTgt spid="2150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0-#ppt_w/2"/>
                                          </p:val>
                                        </p:tav>
                                        <p:tav tm="100000">
                                          <p:val>
                                            <p:strVal val="#ppt_x"/>
                                          </p:val>
                                        </p:tav>
                                      </p:tavLst>
                                    </p:anim>
                                    <p:anim calcmode="lin" valueType="num">
                                      <p:cBhvr additive="base">
                                        <p:cTn id="14"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p:sp>
        <p:nvSpPr>
          <p:cNvPr id="11" name="2 - Τίτλος"/>
          <p:cNvSpPr txBox="1">
            <a:spLocks/>
          </p:cNvSpPr>
          <p:nvPr/>
        </p:nvSpPr>
        <p:spPr>
          <a:xfrm>
            <a:off x="0" y="6353944"/>
            <a:ext cx="2674640" cy="504056"/>
          </a:xfrm>
          <a:prstGeom prst="rect">
            <a:avLst/>
          </a:prstGeom>
          <a:noFill/>
        </p:spPr>
        <p:txBody>
          <a:bodyPr vert="horz" rtlCol="0" anchor="ctr">
            <a:normAutofit/>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b="1" i="1" dirty="0" smtClean="0">
                <a:solidFill>
                  <a:srgbClr val="FF0000"/>
                </a:solidFill>
                <a:effectLst>
                  <a:outerShdw blurRad="31750" dist="25400" dir="5400000" algn="tl" rotWithShape="0">
                    <a:srgbClr val="000000">
                      <a:alpha val="25000"/>
                    </a:srgbClr>
                  </a:outerShdw>
                </a:effectLst>
                <a:latin typeface="+mj-lt"/>
                <a:ea typeface="+mj-ea"/>
                <a:cs typeface="+mj-cs"/>
              </a:rPr>
              <a:t>www.ylikonet.gr</a:t>
            </a:r>
            <a:r>
              <a:rPr kumimoji="0" lang="el-GR" b="1" i="1" u="none" strike="noStrike" kern="1200" cap="none" spc="0" normalizeH="0" baseline="0" noProof="0" dirty="0" smtClean="0">
                <a:ln>
                  <a:noFill/>
                </a:ln>
                <a:solidFill>
                  <a:srgbClr val="FF0000"/>
                </a:solidFill>
                <a:effectLst>
                  <a:outerShdw blurRad="31750" dist="25400" dir="5400000" algn="tl" rotWithShape="0">
                    <a:srgbClr val="000000">
                      <a:alpha val="25000"/>
                    </a:srgbClr>
                  </a:outerShdw>
                </a:effectLst>
                <a:uLnTx/>
                <a:uFillTx/>
                <a:latin typeface="+mj-lt"/>
                <a:ea typeface="+mj-ea"/>
                <a:cs typeface="+mj-cs"/>
              </a:rPr>
              <a:t> </a:t>
            </a:r>
            <a:endParaRPr kumimoji="0" lang="el-GR" b="1" i="1"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mj-lt"/>
              <a:ea typeface="+mj-ea"/>
              <a:cs typeface="+mj-cs"/>
            </a:endParaRPr>
          </a:p>
        </p:txBody>
      </p:sp>
      <p:sp>
        <p:nvSpPr>
          <p:cNvPr id="8" name="7 - TextBox"/>
          <p:cNvSpPr txBox="1"/>
          <p:nvPr/>
        </p:nvSpPr>
        <p:spPr>
          <a:xfrm>
            <a:off x="395536" y="1484784"/>
            <a:ext cx="8424936" cy="3539430"/>
          </a:xfrm>
          <a:prstGeom prst="rect">
            <a:avLst/>
          </a:prstGeom>
          <a:solidFill>
            <a:schemeClr val="accent1">
              <a:lumMod val="20000"/>
              <a:lumOff val="80000"/>
            </a:schemeClr>
          </a:solidFill>
        </p:spPr>
        <p:txBody>
          <a:bodyPr wrap="square" rtlCol="0">
            <a:spAutoFit/>
          </a:bodyPr>
          <a:lstStyle/>
          <a:p>
            <a:r>
              <a:rPr lang="el-GR" sz="2800" dirty="0" smtClean="0">
                <a:latin typeface="Comic Sans MS" pitchFamily="66" charset="0"/>
              </a:rPr>
              <a:t>Εξυπακούεται ότι, σε σχέση με τα προτεινόμενα,  ο καθηγητής του μαθήματος  θα μπορούσε να επιλέξει ΚΑΠΟΙΟ Ή ΚΑΠΟΙΑ ή και κανένα από αυτά με κριτήριο το:</a:t>
            </a:r>
          </a:p>
          <a:p>
            <a:pPr algn="ctr"/>
            <a:r>
              <a:rPr lang="el-GR" sz="2800" dirty="0" smtClean="0">
                <a:latin typeface="Comic Sans MS" pitchFamily="66" charset="0"/>
              </a:rPr>
              <a:t> </a:t>
            </a:r>
            <a:r>
              <a:rPr lang="el-GR" sz="2800" dirty="0" smtClean="0">
                <a:solidFill>
                  <a:srgbClr val="FF0000"/>
                </a:solidFill>
                <a:latin typeface="Comic Sans MS" pitchFamily="66" charset="0"/>
              </a:rPr>
              <a:t>« ταιριάζουν ή δεν ταιριάζουν με το ύφος της διδασκαλίας του». </a:t>
            </a:r>
          </a:p>
          <a:p>
            <a:r>
              <a:rPr lang="el-GR" sz="2800" dirty="0" smtClean="0">
                <a:latin typeface="Comic Sans MS" pitchFamily="66" charset="0"/>
              </a:rPr>
              <a:t>Θα μπορούσε επίσης  με «εναύσματα» από αυτά να διαμορφώσει μια «δική του» διδασκαλία»</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p:sp>
        <p:nvSpPr>
          <p:cNvPr id="7" name="2 - Τίτλος"/>
          <p:cNvSpPr txBox="1">
            <a:spLocks/>
          </p:cNvSpPr>
          <p:nvPr/>
        </p:nvSpPr>
        <p:spPr>
          <a:xfrm>
            <a:off x="0" y="6353944"/>
            <a:ext cx="2674640" cy="504056"/>
          </a:xfrm>
          <a:prstGeom prst="rect">
            <a:avLst/>
          </a:prstGeom>
          <a:noFill/>
        </p:spPr>
        <p:txBody>
          <a:bodyPr vert="horz" rtlCol="0" anchor="ctr">
            <a:normAutofit/>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b="1" i="1" dirty="0" smtClean="0">
                <a:solidFill>
                  <a:srgbClr val="FF0000"/>
                </a:solidFill>
                <a:effectLst>
                  <a:outerShdw blurRad="31750" dist="25400" dir="5400000" algn="tl" rotWithShape="0">
                    <a:srgbClr val="000000">
                      <a:alpha val="25000"/>
                    </a:srgbClr>
                  </a:outerShdw>
                </a:effectLst>
                <a:latin typeface="+mj-lt"/>
                <a:ea typeface="+mj-ea"/>
                <a:cs typeface="+mj-cs"/>
              </a:rPr>
              <a:t>www.ylikonet.gr</a:t>
            </a:r>
            <a:r>
              <a:rPr kumimoji="0" lang="el-GR" b="1" i="1" u="none" strike="noStrike" kern="1200" cap="none" spc="0" normalizeH="0" baseline="0" noProof="0" dirty="0" smtClean="0">
                <a:ln>
                  <a:noFill/>
                </a:ln>
                <a:solidFill>
                  <a:srgbClr val="FF0000"/>
                </a:solidFill>
                <a:effectLst>
                  <a:outerShdw blurRad="31750" dist="25400" dir="5400000" algn="tl" rotWithShape="0">
                    <a:srgbClr val="000000">
                      <a:alpha val="25000"/>
                    </a:srgbClr>
                  </a:outerShdw>
                </a:effectLst>
                <a:uLnTx/>
                <a:uFillTx/>
                <a:latin typeface="+mj-lt"/>
                <a:ea typeface="+mj-ea"/>
                <a:cs typeface="+mj-cs"/>
              </a:rPr>
              <a:t> </a:t>
            </a:r>
            <a:endParaRPr kumimoji="0" lang="el-GR" b="1" i="1"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mj-lt"/>
              <a:ea typeface="+mj-ea"/>
              <a:cs typeface="+mj-cs"/>
            </a:endParaRPr>
          </a:p>
        </p:txBody>
      </p:sp>
      <p:sp>
        <p:nvSpPr>
          <p:cNvPr id="5" name="4 - Δεξιό βέλος">
            <a:hlinkClick r:id="rId2"/>
          </p:cNvPr>
          <p:cNvSpPr/>
          <p:nvPr/>
        </p:nvSpPr>
        <p:spPr>
          <a:xfrm>
            <a:off x="7164288" y="5373216"/>
            <a:ext cx="1152128" cy="57606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1026" name="Picture 2"/>
          <p:cNvPicPr>
            <a:picLocks noChangeAspect="1" noChangeArrowheads="1"/>
          </p:cNvPicPr>
          <p:nvPr/>
        </p:nvPicPr>
        <p:blipFill>
          <a:blip r:embed="rId3" cstate="print"/>
          <a:srcRect/>
          <a:stretch>
            <a:fillRect/>
          </a:stretch>
        </p:blipFill>
        <p:spPr bwMode="auto">
          <a:xfrm>
            <a:off x="85346" y="1052736"/>
            <a:ext cx="9058654" cy="305310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 - Τίτλος"/>
          <p:cNvSpPr>
            <a:spLocks noGrp="1"/>
          </p:cNvSpPr>
          <p:nvPr>
            <p:ph type="title"/>
          </p:nvPr>
        </p:nvSpPr>
        <p:spPr>
          <a:xfrm>
            <a:off x="457200" y="274638"/>
            <a:ext cx="3538736" cy="778098"/>
          </a:xfrm>
          <a:solidFill>
            <a:srgbClr val="FFFF00"/>
          </a:solidFill>
        </p:spPr>
        <p:txBody>
          <a:bodyPr>
            <a:normAutofit/>
          </a:bodyPr>
          <a:lstStyle/>
          <a:p>
            <a:r>
              <a:rPr lang="el-GR" sz="2400" dirty="0" smtClean="0"/>
              <a:t>Ιούνιος του 2015</a:t>
            </a:r>
            <a:endParaRPr lang="el-GR" sz="2400" i="1" dirty="0">
              <a:solidFill>
                <a:srgbClr val="FF0000"/>
              </a:solidFill>
            </a:endParaRPr>
          </a:p>
        </p:txBody>
      </p:sp>
      <p:sp>
        <p:nvSpPr>
          <p:cNvPr id="5"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p:sp>
        <p:nvSpPr>
          <p:cNvPr id="9" name="2 - Τίτλος"/>
          <p:cNvSpPr txBox="1">
            <a:spLocks/>
          </p:cNvSpPr>
          <p:nvPr/>
        </p:nvSpPr>
        <p:spPr>
          <a:xfrm>
            <a:off x="0" y="6353944"/>
            <a:ext cx="2674640" cy="504056"/>
          </a:xfrm>
          <a:prstGeom prst="rect">
            <a:avLst/>
          </a:prstGeom>
          <a:noFill/>
        </p:spPr>
        <p:txBody>
          <a:bodyPr vert="horz" rtlCol="0" anchor="ctr">
            <a:normAutofit/>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b="1" i="1" dirty="0" smtClean="0">
                <a:solidFill>
                  <a:srgbClr val="FF0000"/>
                </a:solidFill>
                <a:effectLst>
                  <a:outerShdw blurRad="31750" dist="25400" dir="5400000" algn="tl" rotWithShape="0">
                    <a:srgbClr val="000000">
                      <a:alpha val="25000"/>
                    </a:srgbClr>
                  </a:outerShdw>
                </a:effectLst>
                <a:latin typeface="+mj-lt"/>
                <a:ea typeface="+mj-ea"/>
                <a:cs typeface="+mj-cs"/>
              </a:rPr>
              <a:t>www.ylikonet.gr</a:t>
            </a:r>
            <a:r>
              <a:rPr kumimoji="0" lang="el-GR" b="1" i="1" u="none" strike="noStrike" kern="1200" cap="none" spc="0" normalizeH="0" baseline="0" noProof="0" dirty="0" smtClean="0">
                <a:ln>
                  <a:noFill/>
                </a:ln>
                <a:solidFill>
                  <a:srgbClr val="FF0000"/>
                </a:solidFill>
                <a:effectLst>
                  <a:outerShdw blurRad="31750" dist="25400" dir="5400000" algn="tl" rotWithShape="0">
                    <a:srgbClr val="000000">
                      <a:alpha val="25000"/>
                    </a:srgbClr>
                  </a:outerShdw>
                </a:effectLst>
                <a:uLnTx/>
                <a:uFillTx/>
                <a:latin typeface="+mj-lt"/>
                <a:ea typeface="+mj-ea"/>
                <a:cs typeface="+mj-cs"/>
              </a:rPr>
              <a:t> </a:t>
            </a:r>
            <a:endParaRPr kumimoji="0" lang="el-GR" b="1" i="1"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mj-lt"/>
              <a:ea typeface="+mj-ea"/>
              <a:cs typeface="+mj-cs"/>
            </a:endParaRPr>
          </a:p>
        </p:txBody>
      </p:sp>
      <p:pic>
        <p:nvPicPr>
          <p:cNvPr id="23556" name="Picture 4"/>
          <p:cNvPicPr>
            <a:picLocks noChangeAspect="1" noChangeArrowheads="1"/>
          </p:cNvPicPr>
          <p:nvPr/>
        </p:nvPicPr>
        <p:blipFill>
          <a:blip r:embed="rId2" cstate="print"/>
          <a:srcRect/>
          <a:stretch>
            <a:fillRect/>
          </a:stretch>
        </p:blipFill>
        <p:spPr bwMode="auto">
          <a:xfrm>
            <a:off x="177947" y="1166242"/>
            <a:ext cx="8841300" cy="5071070"/>
          </a:xfrm>
          <a:prstGeom prst="rect">
            <a:avLst/>
          </a:prstGeom>
          <a:noFill/>
          <a:ln w="9525">
            <a:noFill/>
            <a:miter lim="800000"/>
            <a:headEnd/>
            <a:tailEnd/>
          </a:ln>
        </p:spPr>
      </p:pic>
      <p:sp>
        <p:nvSpPr>
          <p:cNvPr id="6" name="5 - Δεξιό βέλος">
            <a:hlinkClick r:id="rId3"/>
          </p:cNvPr>
          <p:cNvSpPr/>
          <p:nvPr/>
        </p:nvSpPr>
        <p:spPr>
          <a:xfrm>
            <a:off x="7164288" y="6093296"/>
            <a:ext cx="1152128" cy="57606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3556"/>
                                        </p:tgtEl>
                                        <p:attrNameLst>
                                          <p:attrName>style.visibility</p:attrName>
                                        </p:attrNameLst>
                                      </p:cBhvr>
                                      <p:to>
                                        <p:strVal val="visible"/>
                                      </p:to>
                                    </p:set>
                                    <p:animEffect transition="in" filter="blinds(horizontal)">
                                      <p:cBhvr>
                                        <p:cTn id="7" dur="500"/>
                                        <p:tgtEl>
                                          <p:spTgt spid="235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p:sp>
        <p:nvSpPr>
          <p:cNvPr id="24580"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p:sp>
        <p:nvSpPr>
          <p:cNvPr id="24582"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p:sp>
        <p:nvSpPr>
          <p:cNvPr id="24584" name="Rectangle 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p:sp>
        <p:nvSpPr>
          <p:cNvPr id="12" name="2 - Τίτλος"/>
          <p:cNvSpPr txBox="1">
            <a:spLocks/>
          </p:cNvSpPr>
          <p:nvPr/>
        </p:nvSpPr>
        <p:spPr>
          <a:xfrm>
            <a:off x="0" y="6353944"/>
            <a:ext cx="2674640" cy="504056"/>
          </a:xfrm>
          <a:prstGeom prst="rect">
            <a:avLst/>
          </a:prstGeom>
          <a:noFill/>
        </p:spPr>
        <p:txBody>
          <a:bodyPr vert="horz" rtlCol="0" anchor="ctr">
            <a:normAutofit/>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b="1" i="1" dirty="0" smtClean="0">
                <a:solidFill>
                  <a:srgbClr val="FF0000"/>
                </a:solidFill>
                <a:effectLst>
                  <a:outerShdw blurRad="31750" dist="25400" dir="5400000" algn="tl" rotWithShape="0">
                    <a:srgbClr val="000000">
                      <a:alpha val="25000"/>
                    </a:srgbClr>
                  </a:outerShdw>
                </a:effectLst>
                <a:latin typeface="+mj-lt"/>
                <a:ea typeface="+mj-ea"/>
                <a:cs typeface="+mj-cs"/>
              </a:rPr>
              <a:t>www.ylikonet.gr</a:t>
            </a:r>
            <a:r>
              <a:rPr kumimoji="0" lang="el-GR" b="1" i="1" u="none" strike="noStrike" kern="1200" cap="none" spc="0" normalizeH="0" baseline="0" noProof="0" dirty="0" smtClean="0">
                <a:ln>
                  <a:noFill/>
                </a:ln>
                <a:solidFill>
                  <a:srgbClr val="FF0000"/>
                </a:solidFill>
                <a:effectLst>
                  <a:outerShdw blurRad="31750" dist="25400" dir="5400000" algn="tl" rotWithShape="0">
                    <a:srgbClr val="000000">
                      <a:alpha val="25000"/>
                    </a:srgbClr>
                  </a:outerShdw>
                </a:effectLst>
                <a:uLnTx/>
                <a:uFillTx/>
                <a:latin typeface="+mj-lt"/>
                <a:ea typeface="+mj-ea"/>
                <a:cs typeface="+mj-cs"/>
              </a:rPr>
              <a:t> </a:t>
            </a:r>
            <a:endParaRPr kumimoji="0" lang="el-GR" b="1" i="1"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mj-lt"/>
              <a:ea typeface="+mj-ea"/>
              <a:cs typeface="+mj-cs"/>
            </a:endParaRPr>
          </a:p>
        </p:txBody>
      </p:sp>
      <p:pic>
        <p:nvPicPr>
          <p:cNvPr id="2" name="Picture 8">
            <a:hlinkClick r:id="rId2"/>
          </p:cNvPr>
          <p:cNvPicPr>
            <a:picLocks noChangeAspect="1" noChangeArrowheads="1"/>
          </p:cNvPicPr>
          <p:nvPr/>
        </p:nvPicPr>
        <p:blipFill>
          <a:blip r:embed="rId3" cstate="print"/>
          <a:srcRect/>
          <a:stretch>
            <a:fillRect/>
          </a:stretch>
        </p:blipFill>
        <p:spPr bwMode="auto">
          <a:xfrm>
            <a:off x="251520" y="188640"/>
            <a:ext cx="7648575" cy="1133475"/>
          </a:xfrm>
          <a:prstGeom prst="rect">
            <a:avLst/>
          </a:prstGeom>
          <a:noFill/>
          <a:ln w="9525">
            <a:noFill/>
            <a:miter lim="800000"/>
            <a:headEnd/>
            <a:tailEnd/>
          </a:ln>
        </p:spPr>
      </p:pic>
      <p:pic>
        <p:nvPicPr>
          <p:cNvPr id="24586" name="Picture 10"/>
          <p:cNvPicPr>
            <a:picLocks noChangeAspect="1" noChangeArrowheads="1"/>
          </p:cNvPicPr>
          <p:nvPr/>
        </p:nvPicPr>
        <p:blipFill>
          <a:blip r:embed="rId4" cstate="print"/>
          <a:srcRect/>
          <a:stretch>
            <a:fillRect/>
          </a:stretch>
        </p:blipFill>
        <p:spPr bwMode="auto">
          <a:xfrm>
            <a:off x="179512" y="1340768"/>
            <a:ext cx="4080296" cy="4537225"/>
          </a:xfrm>
          <a:prstGeom prst="rect">
            <a:avLst/>
          </a:prstGeom>
          <a:noFill/>
          <a:ln w="9525">
            <a:noFill/>
            <a:miter lim="800000"/>
            <a:headEnd/>
            <a:tailEnd/>
          </a:ln>
        </p:spPr>
      </p:pic>
      <p:pic>
        <p:nvPicPr>
          <p:cNvPr id="24587" name="Picture 11"/>
          <p:cNvPicPr>
            <a:picLocks noChangeAspect="1" noChangeArrowheads="1"/>
          </p:cNvPicPr>
          <p:nvPr/>
        </p:nvPicPr>
        <p:blipFill>
          <a:blip r:embed="rId5" cstate="print"/>
          <a:srcRect/>
          <a:stretch>
            <a:fillRect/>
          </a:stretch>
        </p:blipFill>
        <p:spPr bwMode="auto">
          <a:xfrm>
            <a:off x="4499992" y="1268760"/>
            <a:ext cx="3240360" cy="2815594"/>
          </a:xfrm>
          <a:prstGeom prst="rect">
            <a:avLst/>
          </a:prstGeom>
          <a:noFill/>
          <a:ln w="9525">
            <a:noFill/>
            <a:miter lim="800000"/>
            <a:headEnd/>
            <a:tailEnd/>
          </a:ln>
        </p:spPr>
      </p:pic>
      <p:pic>
        <p:nvPicPr>
          <p:cNvPr id="24588" name="Picture 12"/>
          <p:cNvPicPr>
            <a:picLocks noChangeAspect="1" noChangeArrowheads="1"/>
          </p:cNvPicPr>
          <p:nvPr/>
        </p:nvPicPr>
        <p:blipFill>
          <a:blip r:embed="rId6" cstate="print"/>
          <a:srcRect/>
          <a:stretch>
            <a:fillRect/>
          </a:stretch>
        </p:blipFill>
        <p:spPr bwMode="auto">
          <a:xfrm>
            <a:off x="4427984" y="4077071"/>
            <a:ext cx="3960440" cy="2460273"/>
          </a:xfrm>
          <a:prstGeom prst="rect">
            <a:avLst/>
          </a:prstGeom>
          <a:noFill/>
          <a:ln w="9525">
            <a:noFill/>
            <a:miter lim="800000"/>
            <a:headEnd/>
            <a:tailEnd/>
          </a:ln>
        </p:spPr>
      </p:pic>
      <p:sp>
        <p:nvSpPr>
          <p:cNvPr id="11" name="10 - Δεξιό βέλος">
            <a:hlinkClick r:id="rId2"/>
          </p:cNvPr>
          <p:cNvSpPr/>
          <p:nvPr/>
        </p:nvSpPr>
        <p:spPr>
          <a:xfrm>
            <a:off x="7524328" y="6281936"/>
            <a:ext cx="1152128" cy="57606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p:sp>
        <p:nvSpPr>
          <p:cNvPr id="26628"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p:sp>
        <p:nvSpPr>
          <p:cNvPr id="26630"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p:sp>
        <p:nvSpPr>
          <p:cNvPr id="12" name="2 - Τίτλος"/>
          <p:cNvSpPr txBox="1">
            <a:spLocks/>
          </p:cNvSpPr>
          <p:nvPr/>
        </p:nvSpPr>
        <p:spPr>
          <a:xfrm>
            <a:off x="0" y="6353944"/>
            <a:ext cx="2674640" cy="504056"/>
          </a:xfrm>
          <a:prstGeom prst="rect">
            <a:avLst/>
          </a:prstGeom>
          <a:noFill/>
        </p:spPr>
        <p:txBody>
          <a:bodyPr vert="horz" rtlCol="0" anchor="ctr">
            <a:normAutofit/>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b="1" i="1" dirty="0" smtClean="0">
                <a:solidFill>
                  <a:srgbClr val="FF0000"/>
                </a:solidFill>
                <a:effectLst>
                  <a:outerShdw blurRad="31750" dist="25400" dir="5400000" algn="tl" rotWithShape="0">
                    <a:srgbClr val="000000">
                      <a:alpha val="25000"/>
                    </a:srgbClr>
                  </a:outerShdw>
                </a:effectLst>
                <a:latin typeface="+mj-lt"/>
                <a:ea typeface="+mj-ea"/>
                <a:cs typeface="+mj-cs"/>
              </a:rPr>
              <a:t>www.ylikonet.gr</a:t>
            </a:r>
            <a:r>
              <a:rPr kumimoji="0" lang="el-GR" b="1" i="1" u="none" strike="noStrike" kern="1200" cap="none" spc="0" normalizeH="0" baseline="0" noProof="0" dirty="0" smtClean="0">
                <a:ln>
                  <a:noFill/>
                </a:ln>
                <a:solidFill>
                  <a:srgbClr val="FF0000"/>
                </a:solidFill>
                <a:effectLst>
                  <a:outerShdw blurRad="31750" dist="25400" dir="5400000" algn="tl" rotWithShape="0">
                    <a:srgbClr val="000000">
                      <a:alpha val="25000"/>
                    </a:srgbClr>
                  </a:outerShdw>
                </a:effectLst>
                <a:uLnTx/>
                <a:uFillTx/>
                <a:latin typeface="+mj-lt"/>
                <a:ea typeface="+mj-ea"/>
                <a:cs typeface="+mj-cs"/>
              </a:rPr>
              <a:t> </a:t>
            </a:r>
            <a:endParaRPr kumimoji="0" lang="el-GR" b="1" i="1"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mj-lt"/>
              <a:ea typeface="+mj-ea"/>
              <a:cs typeface="+mj-cs"/>
            </a:endParaRPr>
          </a:p>
        </p:txBody>
      </p:sp>
      <p:sp>
        <p:nvSpPr>
          <p:cNvPr id="26631" name="Rectangle 7"/>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p:sp>
        <p:nvSpPr>
          <p:cNvPr id="26633" name="Rectangle 9"/>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p:sp>
        <p:nvSpPr>
          <p:cNvPr id="15" name="6 - Τίτλος"/>
          <p:cNvSpPr txBox="1">
            <a:spLocks/>
          </p:cNvSpPr>
          <p:nvPr/>
        </p:nvSpPr>
        <p:spPr>
          <a:xfrm>
            <a:off x="251520" y="188640"/>
            <a:ext cx="4320480" cy="720080"/>
          </a:xfrm>
          <a:prstGeom prst="rect">
            <a:avLst/>
          </a:prstGeom>
          <a:solidFill>
            <a:srgbClr val="FFFF00"/>
          </a:solidFill>
        </p:spPr>
        <p:txBody>
          <a:bodyPr vert="horz" rtlCol="0" anchor="ctr">
            <a:normAutofit fontScale="97500"/>
            <a:scene3d>
              <a:camera prst="orthographicFront"/>
              <a:lightRig rig="soft" dir="t"/>
            </a:scene3d>
            <a:sp3d prstMaterial="softEdge">
              <a:bevelT w="25400" h="25400"/>
            </a:sp3d>
          </a:bodyPr>
          <a:lstStyle/>
          <a:p>
            <a:pPr marL="0" marR="0" lvl="0" indent="0" algn="ctr" defTabSz="914400" rtl="0" eaLnBrk="1" fontAlgn="auto" latinLnBrk="0" hangingPunct="1">
              <a:lnSpc>
                <a:spcPct val="100000"/>
              </a:lnSpc>
              <a:spcBef>
                <a:spcPct val="0"/>
              </a:spcBef>
              <a:spcAft>
                <a:spcPts val="0"/>
              </a:spcAft>
              <a:buClrTx/>
              <a:buSzTx/>
              <a:tabLst/>
              <a:defRPr/>
            </a:pPr>
            <a:r>
              <a:rPr kumimoji="0" lang="el-GR" sz="2400" b="1" i="1" u="none" strike="noStrike" kern="1200" cap="none" spc="0" normalizeH="0" baseline="0" noProof="0" dirty="0" smtClean="0">
                <a:ln>
                  <a:noFill/>
                </a:ln>
                <a:solidFill>
                  <a:schemeClr val="accent2"/>
                </a:solidFill>
                <a:effectLst>
                  <a:outerShdw blurRad="31750" dist="25400" dir="5400000" algn="tl" rotWithShape="0">
                    <a:srgbClr val="000000">
                      <a:alpha val="25000"/>
                    </a:srgbClr>
                  </a:outerShdw>
                </a:effectLst>
                <a:uLnTx/>
                <a:uFillTx/>
                <a:latin typeface="+mj-lt"/>
                <a:ea typeface="+mj-ea"/>
                <a:cs typeface="+mj-cs"/>
              </a:rPr>
              <a:t>Τι διδάσκει</a:t>
            </a:r>
            <a:r>
              <a:rPr kumimoji="0" lang="el-GR" sz="2400" b="1" i="1" u="none" strike="noStrike" kern="1200" cap="none" spc="0" normalizeH="0" noProof="0" dirty="0" smtClean="0">
                <a:ln>
                  <a:noFill/>
                </a:ln>
                <a:solidFill>
                  <a:schemeClr val="accent2"/>
                </a:solidFill>
                <a:effectLst>
                  <a:outerShdw blurRad="31750" dist="25400" dir="5400000" algn="tl" rotWithShape="0">
                    <a:srgbClr val="000000">
                      <a:alpha val="25000"/>
                    </a:srgbClr>
                  </a:outerShdw>
                </a:effectLst>
                <a:uLnTx/>
                <a:uFillTx/>
                <a:latin typeface="+mj-lt"/>
                <a:ea typeface="+mj-ea"/>
                <a:cs typeface="+mj-cs"/>
              </a:rPr>
              <a:t> </a:t>
            </a:r>
            <a:r>
              <a:rPr kumimoji="0" lang="el-GR" sz="2400" b="1" i="1" u="none" strike="noStrike" kern="1200" cap="none" spc="0" normalizeH="0" baseline="0" noProof="0" dirty="0" smtClean="0">
                <a:ln>
                  <a:noFill/>
                </a:ln>
                <a:solidFill>
                  <a:schemeClr val="accent2"/>
                </a:solidFill>
                <a:effectLst>
                  <a:outerShdw blurRad="31750" dist="25400" dir="5400000" algn="tl" rotWithShape="0">
                    <a:srgbClr val="000000">
                      <a:alpha val="25000"/>
                    </a:srgbClr>
                  </a:outerShdw>
                </a:effectLst>
                <a:uLnTx/>
                <a:uFillTx/>
                <a:latin typeface="+mj-lt"/>
                <a:ea typeface="+mj-ea"/>
                <a:cs typeface="+mj-cs"/>
              </a:rPr>
              <a:t> η στάση του.</a:t>
            </a:r>
            <a:endParaRPr kumimoji="0" lang="el-GR" sz="2400" b="1" i="1" u="none" strike="noStrike" kern="1200" cap="none" spc="0" normalizeH="0" baseline="0" noProof="0" dirty="0">
              <a:ln>
                <a:noFill/>
              </a:ln>
              <a:solidFill>
                <a:schemeClr val="accent2"/>
              </a:solidFill>
              <a:effectLst>
                <a:outerShdw blurRad="31750" dist="25400" dir="5400000" algn="tl" rotWithShape="0">
                  <a:srgbClr val="000000">
                    <a:alpha val="25000"/>
                  </a:srgbClr>
                </a:outerShdw>
              </a:effectLst>
              <a:uLnTx/>
              <a:uFillTx/>
              <a:latin typeface="+mj-lt"/>
              <a:ea typeface="+mj-ea"/>
              <a:cs typeface="+mj-cs"/>
            </a:endParaRPr>
          </a:p>
        </p:txBody>
      </p:sp>
      <p:sp>
        <p:nvSpPr>
          <p:cNvPr id="17" name="16 - Ορθογώνιο"/>
          <p:cNvSpPr/>
          <p:nvPr/>
        </p:nvSpPr>
        <p:spPr>
          <a:xfrm>
            <a:off x="611560" y="5229200"/>
            <a:ext cx="7848872" cy="584775"/>
          </a:xfrm>
          <a:prstGeom prst="rect">
            <a:avLst/>
          </a:prstGeom>
          <a:solidFill>
            <a:schemeClr val="bg2">
              <a:lumMod val="90000"/>
            </a:schemeClr>
          </a:solidFill>
        </p:spPr>
        <p:txBody>
          <a:bodyPr wrap="square">
            <a:spAutoFit/>
          </a:bodyPr>
          <a:lstStyle/>
          <a:p>
            <a:pPr algn="ctr"/>
            <a:r>
              <a:rPr lang="el-GR" sz="3200" b="1" i="1" dirty="0" smtClean="0">
                <a:solidFill>
                  <a:srgbClr val="FF0000"/>
                </a:solidFill>
              </a:rPr>
              <a:t>να πάρουμε το λάθος  αγκαλιά…</a:t>
            </a:r>
            <a:endParaRPr lang="el-GR" sz="3200" b="1" i="1" dirty="0">
              <a:solidFill>
                <a:srgbClr val="FF0000"/>
              </a:solidFill>
            </a:endParaRPr>
          </a:p>
        </p:txBody>
      </p:sp>
      <p:sp>
        <p:nvSpPr>
          <p:cNvPr id="20" name="19 - Ορθογώνιο"/>
          <p:cNvSpPr/>
          <p:nvPr/>
        </p:nvSpPr>
        <p:spPr>
          <a:xfrm>
            <a:off x="395536" y="1196752"/>
            <a:ext cx="8208912" cy="738664"/>
          </a:xfrm>
          <a:prstGeom prst="rect">
            <a:avLst/>
          </a:prstGeom>
          <a:solidFill>
            <a:schemeClr val="bg2">
              <a:lumMod val="90000"/>
            </a:schemeClr>
          </a:solidFill>
        </p:spPr>
        <p:txBody>
          <a:bodyPr wrap="square">
            <a:spAutoFit/>
          </a:bodyPr>
          <a:lstStyle/>
          <a:p>
            <a:pPr algn="ctr"/>
            <a:r>
              <a:rPr lang="el-GR" dirty="0" smtClean="0"/>
              <a:t>Είναι πολύ εύκολο, </a:t>
            </a:r>
            <a:endParaRPr lang="en-US" dirty="0" smtClean="0"/>
          </a:p>
          <a:p>
            <a:pPr algn="ctr"/>
            <a:r>
              <a:rPr lang="el-GR" sz="2400" b="1" i="1" dirty="0" smtClean="0">
                <a:solidFill>
                  <a:srgbClr val="FF0000"/>
                </a:solidFill>
              </a:rPr>
              <a:t>να κρίνουμε, να καταδικάζουμε, να απορρίπτουμε. </a:t>
            </a:r>
            <a:endParaRPr lang="en-US" sz="2400" b="1" i="1" dirty="0" smtClean="0">
              <a:solidFill>
                <a:srgbClr val="FF0000"/>
              </a:solidFill>
            </a:endParaRPr>
          </a:p>
        </p:txBody>
      </p:sp>
      <p:sp>
        <p:nvSpPr>
          <p:cNvPr id="22" name="21 - Ορθογώνιο"/>
          <p:cNvSpPr/>
          <p:nvPr/>
        </p:nvSpPr>
        <p:spPr>
          <a:xfrm>
            <a:off x="467544" y="2204864"/>
            <a:ext cx="8208912" cy="1231106"/>
          </a:xfrm>
          <a:prstGeom prst="rect">
            <a:avLst/>
          </a:prstGeom>
          <a:solidFill>
            <a:schemeClr val="bg2">
              <a:lumMod val="90000"/>
            </a:schemeClr>
          </a:solidFill>
        </p:spPr>
        <p:txBody>
          <a:bodyPr wrap="square">
            <a:spAutoFit/>
          </a:bodyPr>
          <a:lstStyle/>
          <a:p>
            <a:pPr algn="ctr"/>
            <a:r>
              <a:rPr lang="el-GR" dirty="0" smtClean="0"/>
              <a:t>Το δύσκολο είναι</a:t>
            </a:r>
            <a:endParaRPr lang="en-US" dirty="0" smtClean="0"/>
          </a:p>
          <a:p>
            <a:pPr algn="ctr"/>
            <a:r>
              <a:rPr lang="el-GR" sz="2800" b="1" i="1" dirty="0" smtClean="0">
                <a:solidFill>
                  <a:srgbClr val="00B050"/>
                </a:solidFill>
              </a:rPr>
              <a:t>να καταθέσουμε προτάσεις, </a:t>
            </a:r>
            <a:br>
              <a:rPr lang="el-GR" sz="2800" b="1" i="1" dirty="0" smtClean="0">
                <a:solidFill>
                  <a:srgbClr val="00B050"/>
                </a:solidFill>
              </a:rPr>
            </a:br>
            <a:r>
              <a:rPr lang="el-GR" sz="2800" b="1" i="1" dirty="0" smtClean="0">
                <a:solidFill>
                  <a:srgbClr val="00B050"/>
                </a:solidFill>
              </a:rPr>
              <a:t>να </a:t>
            </a:r>
            <a:r>
              <a:rPr lang="el-GR" sz="2800" b="1" i="1" dirty="0" smtClean="0">
                <a:solidFill>
                  <a:srgbClr val="00B050"/>
                </a:solidFill>
              </a:rPr>
              <a:t>προτείνουμε λύσεις.</a:t>
            </a:r>
            <a:endParaRPr lang="en-US" sz="2800" b="1" i="1" dirty="0" smtClean="0">
              <a:solidFill>
                <a:srgbClr val="00B050"/>
              </a:solidFill>
            </a:endParaRPr>
          </a:p>
        </p:txBody>
      </p:sp>
      <p:pic>
        <p:nvPicPr>
          <p:cNvPr id="3074" name="Picture 2"/>
          <p:cNvPicPr>
            <a:picLocks noChangeAspect="1" noChangeArrowheads="1"/>
          </p:cNvPicPr>
          <p:nvPr/>
        </p:nvPicPr>
        <p:blipFill>
          <a:blip r:embed="rId2" cstate="print"/>
          <a:srcRect/>
          <a:stretch>
            <a:fillRect/>
          </a:stretch>
        </p:blipFill>
        <p:spPr bwMode="auto">
          <a:xfrm>
            <a:off x="1979712" y="3717032"/>
            <a:ext cx="5448112" cy="1057647"/>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fill="hold"/>
                                        <p:tgtEl>
                                          <p:spTgt spid="20"/>
                                        </p:tgtEl>
                                        <p:attrNameLst>
                                          <p:attrName>ppt_x</p:attrName>
                                        </p:attrNameLst>
                                      </p:cBhvr>
                                      <p:tavLst>
                                        <p:tav tm="0">
                                          <p:val>
                                            <p:strVal val="0-#ppt_w/2"/>
                                          </p:val>
                                        </p:tav>
                                        <p:tav tm="100000">
                                          <p:val>
                                            <p:strVal val="#ppt_x"/>
                                          </p:val>
                                        </p:tav>
                                      </p:tavLst>
                                    </p:anim>
                                    <p:anim calcmode="lin" valueType="num">
                                      <p:cBhvr additive="base">
                                        <p:cTn id="8" dur="500" fill="hold"/>
                                        <p:tgtEl>
                                          <p:spTgt spid="20"/>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grpId="0" nodeType="clickEffect">
                                  <p:stCondLst>
                                    <p:cond delay="0"/>
                                  </p:stCondLst>
                                  <p:childTnLst>
                                    <p:set>
                                      <p:cBhvr>
                                        <p:cTn id="12" dur="1" fill="hold">
                                          <p:stCondLst>
                                            <p:cond delay="0"/>
                                          </p:stCondLst>
                                        </p:cTn>
                                        <p:tgtEl>
                                          <p:spTgt spid="22"/>
                                        </p:tgtEl>
                                        <p:attrNameLst>
                                          <p:attrName>style.visibility</p:attrName>
                                        </p:attrNameLst>
                                      </p:cBhvr>
                                      <p:to>
                                        <p:strVal val="visible"/>
                                      </p:to>
                                    </p:set>
                                    <p:animEffect transition="in" filter="blinds(horizontal)">
                                      <p:cBhvr>
                                        <p:cTn id="13" dur="500"/>
                                        <p:tgtEl>
                                          <p:spTgt spid="22"/>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3074"/>
                                        </p:tgtEl>
                                        <p:attrNameLst>
                                          <p:attrName>style.visibility</p:attrName>
                                        </p:attrNameLst>
                                      </p:cBhvr>
                                      <p:to>
                                        <p:strVal val="visible"/>
                                      </p:to>
                                    </p:set>
                                    <p:anim calcmode="lin" valueType="num">
                                      <p:cBhvr additive="base">
                                        <p:cTn id="18" dur="500" fill="hold"/>
                                        <p:tgtEl>
                                          <p:spTgt spid="3074"/>
                                        </p:tgtEl>
                                        <p:attrNameLst>
                                          <p:attrName>ppt_x</p:attrName>
                                        </p:attrNameLst>
                                      </p:cBhvr>
                                      <p:tavLst>
                                        <p:tav tm="0">
                                          <p:val>
                                            <p:strVal val="#ppt_x"/>
                                          </p:val>
                                        </p:tav>
                                        <p:tav tm="100000">
                                          <p:val>
                                            <p:strVal val="#ppt_x"/>
                                          </p:val>
                                        </p:tav>
                                      </p:tavLst>
                                    </p:anim>
                                    <p:anim calcmode="lin" valueType="num">
                                      <p:cBhvr additive="base">
                                        <p:cTn id="19" dur="500" fill="hold"/>
                                        <p:tgtEl>
                                          <p:spTgt spid="3074"/>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3" presetClass="entr" presetSubtype="10" fill="hold" grpId="0" nodeType="click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blinds(horizontal)">
                                      <p:cBhvr>
                                        <p:cTn id="24"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20" grpId="0" animBg="1"/>
      <p:bldP spid="2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 - Τίτλος"/>
          <p:cNvSpPr txBox="1">
            <a:spLocks/>
          </p:cNvSpPr>
          <p:nvPr/>
        </p:nvSpPr>
        <p:spPr>
          <a:xfrm>
            <a:off x="0" y="6353944"/>
            <a:ext cx="2674640" cy="504056"/>
          </a:xfrm>
          <a:prstGeom prst="rect">
            <a:avLst/>
          </a:prstGeom>
          <a:noFill/>
        </p:spPr>
        <p:txBody>
          <a:bodyPr vert="horz" rtlCol="0" anchor="ctr">
            <a:normAutofit/>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b="1" i="1" dirty="0" smtClean="0">
                <a:solidFill>
                  <a:srgbClr val="FF0000"/>
                </a:solidFill>
                <a:effectLst>
                  <a:outerShdw blurRad="31750" dist="25400" dir="5400000" algn="tl" rotWithShape="0">
                    <a:srgbClr val="000000">
                      <a:alpha val="25000"/>
                    </a:srgbClr>
                  </a:outerShdw>
                </a:effectLst>
                <a:latin typeface="+mj-lt"/>
                <a:ea typeface="+mj-ea"/>
                <a:cs typeface="+mj-cs"/>
              </a:rPr>
              <a:t>www.ylikonet.gr</a:t>
            </a:r>
            <a:r>
              <a:rPr kumimoji="0" lang="el-GR" b="1" i="1" u="none" strike="noStrike" kern="1200" cap="none" spc="0" normalizeH="0" baseline="0" noProof="0" dirty="0" smtClean="0">
                <a:ln>
                  <a:noFill/>
                </a:ln>
                <a:solidFill>
                  <a:srgbClr val="FF0000"/>
                </a:solidFill>
                <a:effectLst>
                  <a:outerShdw blurRad="31750" dist="25400" dir="5400000" algn="tl" rotWithShape="0">
                    <a:srgbClr val="000000">
                      <a:alpha val="25000"/>
                    </a:srgbClr>
                  </a:outerShdw>
                </a:effectLst>
                <a:uLnTx/>
                <a:uFillTx/>
                <a:latin typeface="+mj-lt"/>
                <a:ea typeface="+mj-ea"/>
                <a:cs typeface="+mj-cs"/>
              </a:rPr>
              <a:t> </a:t>
            </a:r>
            <a:endParaRPr kumimoji="0" lang="el-GR" b="1" i="1"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mj-lt"/>
              <a:ea typeface="+mj-ea"/>
              <a:cs typeface="+mj-cs"/>
            </a:endParaRPr>
          </a:p>
        </p:txBody>
      </p:sp>
      <p:pic>
        <p:nvPicPr>
          <p:cNvPr id="1027" name="Picture 3"/>
          <p:cNvPicPr>
            <a:picLocks noChangeAspect="1" noChangeArrowheads="1"/>
          </p:cNvPicPr>
          <p:nvPr/>
        </p:nvPicPr>
        <p:blipFill>
          <a:blip r:embed="rId2" cstate="print"/>
          <a:srcRect/>
          <a:stretch>
            <a:fillRect/>
          </a:stretch>
        </p:blipFill>
        <p:spPr bwMode="auto">
          <a:xfrm>
            <a:off x="0" y="1700808"/>
            <a:ext cx="9144000" cy="920338"/>
          </a:xfrm>
          <a:prstGeom prst="rect">
            <a:avLst/>
          </a:prstGeom>
          <a:noFill/>
          <a:ln w="9525">
            <a:noFill/>
            <a:miter lim="800000"/>
            <a:headEnd/>
            <a:tailEnd/>
          </a:ln>
        </p:spPr>
      </p:pic>
      <p:pic>
        <p:nvPicPr>
          <p:cNvPr id="2" name="Picture 2"/>
          <p:cNvPicPr>
            <a:picLocks noChangeAspect="1" noChangeArrowheads="1"/>
          </p:cNvPicPr>
          <p:nvPr/>
        </p:nvPicPr>
        <p:blipFill>
          <a:blip r:embed="rId3" cstate="print"/>
          <a:srcRect/>
          <a:stretch>
            <a:fillRect/>
          </a:stretch>
        </p:blipFill>
        <p:spPr bwMode="auto">
          <a:xfrm>
            <a:off x="0" y="476672"/>
            <a:ext cx="9144000" cy="930283"/>
          </a:xfrm>
          <a:prstGeom prst="rect">
            <a:avLst/>
          </a:prstGeom>
          <a:noFill/>
          <a:ln w="9525">
            <a:noFill/>
            <a:miter lim="800000"/>
            <a:headEnd/>
            <a:tailEnd/>
          </a:ln>
        </p:spPr>
      </p:pic>
      <p:pic>
        <p:nvPicPr>
          <p:cNvPr id="7" name="6 - Εικόνα"/>
          <p:cNvPicPr/>
          <p:nvPr/>
        </p:nvPicPr>
        <p:blipFill>
          <a:blip r:embed="rId4" cstate="print"/>
          <a:srcRect/>
          <a:stretch>
            <a:fillRect/>
          </a:stretch>
        </p:blipFill>
        <p:spPr bwMode="auto">
          <a:xfrm>
            <a:off x="251520" y="2996952"/>
            <a:ext cx="8280920" cy="280831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a:xfrm>
            <a:off x="467544" y="2348880"/>
            <a:ext cx="8229600" cy="1143000"/>
          </a:xfrm>
          <a:solidFill>
            <a:schemeClr val="bg2">
              <a:lumMod val="90000"/>
            </a:schemeClr>
          </a:solidFill>
        </p:spPr>
        <p:txBody>
          <a:bodyPr>
            <a:normAutofit fontScale="90000"/>
          </a:bodyPr>
          <a:lstStyle/>
          <a:p>
            <a:r>
              <a:rPr lang="el-GR" i="1" dirty="0" smtClean="0">
                <a:solidFill>
                  <a:srgbClr val="FF0000"/>
                </a:solidFill>
              </a:rPr>
              <a:t>Σας ευχαριστώ που με ακούσατε.</a:t>
            </a:r>
            <a:endParaRPr lang="el-GR" i="1" dirty="0">
              <a:solidFill>
                <a:srgbClr val="FF0000"/>
              </a:solidFill>
            </a:endParaRPr>
          </a:p>
        </p:txBody>
      </p:sp>
      <p:sp>
        <p:nvSpPr>
          <p:cNvPr id="4" name="2 - Τίτλος"/>
          <p:cNvSpPr txBox="1">
            <a:spLocks/>
          </p:cNvSpPr>
          <p:nvPr/>
        </p:nvSpPr>
        <p:spPr>
          <a:xfrm>
            <a:off x="0" y="6353944"/>
            <a:ext cx="2674640" cy="504056"/>
          </a:xfrm>
          <a:prstGeom prst="rect">
            <a:avLst/>
          </a:prstGeom>
          <a:noFill/>
        </p:spPr>
        <p:txBody>
          <a:bodyPr vert="horz" rtlCol="0" anchor="ctr">
            <a:normAutofit/>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b="1" i="1" dirty="0" smtClean="0">
                <a:solidFill>
                  <a:srgbClr val="FF0000"/>
                </a:solidFill>
                <a:effectLst>
                  <a:outerShdw blurRad="31750" dist="25400" dir="5400000" algn="tl" rotWithShape="0">
                    <a:srgbClr val="000000">
                      <a:alpha val="25000"/>
                    </a:srgbClr>
                  </a:outerShdw>
                </a:effectLst>
                <a:latin typeface="+mj-lt"/>
                <a:ea typeface="+mj-ea"/>
                <a:cs typeface="+mj-cs"/>
              </a:rPr>
              <a:t>www.ylikonet.gr</a:t>
            </a:r>
            <a:r>
              <a:rPr kumimoji="0" lang="el-GR" b="1" i="1" u="none" strike="noStrike" kern="1200" cap="none" spc="0" normalizeH="0" baseline="0" noProof="0" dirty="0" smtClean="0">
                <a:ln>
                  <a:noFill/>
                </a:ln>
                <a:solidFill>
                  <a:srgbClr val="FF0000"/>
                </a:solidFill>
                <a:effectLst>
                  <a:outerShdw blurRad="31750" dist="25400" dir="5400000" algn="tl" rotWithShape="0">
                    <a:srgbClr val="000000">
                      <a:alpha val="25000"/>
                    </a:srgbClr>
                  </a:outerShdw>
                </a:effectLst>
                <a:uLnTx/>
                <a:uFillTx/>
                <a:latin typeface="+mj-lt"/>
                <a:ea typeface="+mj-ea"/>
                <a:cs typeface="+mj-cs"/>
              </a:rPr>
              <a:t> </a:t>
            </a:r>
            <a:endParaRPr kumimoji="0" lang="el-GR" b="1" i="1"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p:sp>
        <p:nvSpPr>
          <p:cNvPr id="1030"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p:sp>
        <p:nvSpPr>
          <p:cNvPr id="1032" name="Rectangle 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p:sp>
        <p:nvSpPr>
          <p:cNvPr id="10" name="2 - Τίτλος"/>
          <p:cNvSpPr txBox="1">
            <a:spLocks/>
          </p:cNvSpPr>
          <p:nvPr/>
        </p:nvSpPr>
        <p:spPr>
          <a:xfrm>
            <a:off x="0" y="6353944"/>
            <a:ext cx="2674640" cy="504056"/>
          </a:xfrm>
          <a:prstGeom prst="rect">
            <a:avLst/>
          </a:prstGeom>
          <a:noFill/>
        </p:spPr>
        <p:txBody>
          <a:bodyPr vert="horz" rtlCol="0" anchor="ctr">
            <a:normAutofit/>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b="1" i="1" dirty="0" smtClean="0">
                <a:solidFill>
                  <a:srgbClr val="FF0000"/>
                </a:solidFill>
                <a:effectLst>
                  <a:outerShdw blurRad="31750" dist="25400" dir="5400000" algn="tl" rotWithShape="0">
                    <a:srgbClr val="000000">
                      <a:alpha val="25000"/>
                    </a:srgbClr>
                  </a:outerShdw>
                </a:effectLst>
                <a:latin typeface="+mj-lt"/>
                <a:ea typeface="+mj-ea"/>
                <a:cs typeface="+mj-cs"/>
              </a:rPr>
              <a:t>www.ylikonet.gr</a:t>
            </a:r>
            <a:r>
              <a:rPr kumimoji="0" lang="el-GR" b="1" i="1" u="none" strike="noStrike" kern="1200" cap="none" spc="0" normalizeH="0" baseline="0" noProof="0" dirty="0" smtClean="0">
                <a:ln>
                  <a:noFill/>
                </a:ln>
                <a:solidFill>
                  <a:srgbClr val="FF0000"/>
                </a:solidFill>
                <a:effectLst>
                  <a:outerShdw blurRad="31750" dist="25400" dir="5400000" algn="tl" rotWithShape="0">
                    <a:srgbClr val="000000">
                      <a:alpha val="25000"/>
                    </a:srgbClr>
                  </a:outerShdw>
                </a:effectLst>
                <a:uLnTx/>
                <a:uFillTx/>
                <a:latin typeface="+mj-lt"/>
                <a:ea typeface="+mj-ea"/>
                <a:cs typeface="+mj-cs"/>
              </a:rPr>
              <a:t> </a:t>
            </a:r>
            <a:endParaRPr kumimoji="0" lang="el-GR" b="1" i="1"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mj-lt"/>
              <a:ea typeface="+mj-ea"/>
              <a:cs typeface="+mj-cs"/>
            </a:endParaRPr>
          </a:p>
        </p:txBody>
      </p:sp>
      <p:pic>
        <p:nvPicPr>
          <p:cNvPr id="12" name="11 - Εικόνα"/>
          <p:cNvPicPr/>
          <p:nvPr/>
        </p:nvPicPr>
        <p:blipFill>
          <a:blip r:embed="rId2" cstate="print"/>
          <a:srcRect/>
          <a:stretch>
            <a:fillRect/>
          </a:stretch>
        </p:blipFill>
        <p:spPr bwMode="auto">
          <a:xfrm>
            <a:off x="179512" y="188640"/>
            <a:ext cx="1735097" cy="1723823"/>
          </a:xfrm>
          <a:prstGeom prst="rect">
            <a:avLst/>
          </a:prstGeom>
          <a:noFill/>
          <a:ln w="9525">
            <a:noFill/>
            <a:miter lim="800000"/>
            <a:headEnd/>
            <a:tailEnd/>
          </a:ln>
        </p:spPr>
      </p:pic>
      <p:sp>
        <p:nvSpPr>
          <p:cNvPr id="1033" name="Rectangle 9"/>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p:pic>
        <p:nvPicPr>
          <p:cNvPr id="1034" name="Picture 10"/>
          <p:cNvPicPr>
            <a:picLocks noChangeAspect="1" noChangeArrowheads="1"/>
          </p:cNvPicPr>
          <p:nvPr/>
        </p:nvPicPr>
        <p:blipFill>
          <a:blip r:embed="rId3" cstate="print"/>
          <a:srcRect/>
          <a:stretch>
            <a:fillRect/>
          </a:stretch>
        </p:blipFill>
        <p:spPr bwMode="auto">
          <a:xfrm>
            <a:off x="755576" y="1988840"/>
            <a:ext cx="7848872" cy="4318230"/>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linds(horizont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034"/>
                                        </p:tgtEl>
                                        <p:attrNameLst>
                                          <p:attrName>style.visibility</p:attrName>
                                        </p:attrNameLst>
                                      </p:cBhvr>
                                      <p:to>
                                        <p:strVal val="visible"/>
                                      </p:to>
                                    </p:set>
                                    <p:anim calcmode="lin" valueType="num">
                                      <p:cBhvr additive="base">
                                        <p:cTn id="12" dur="500" fill="hold"/>
                                        <p:tgtEl>
                                          <p:spTgt spid="1034"/>
                                        </p:tgtEl>
                                        <p:attrNameLst>
                                          <p:attrName>ppt_x</p:attrName>
                                        </p:attrNameLst>
                                      </p:cBhvr>
                                      <p:tavLst>
                                        <p:tav tm="0">
                                          <p:val>
                                            <p:strVal val="#ppt_x"/>
                                          </p:val>
                                        </p:tav>
                                        <p:tav tm="100000">
                                          <p:val>
                                            <p:strVal val="#ppt_x"/>
                                          </p:val>
                                        </p:tav>
                                      </p:tavLst>
                                    </p:anim>
                                    <p:anim calcmode="lin" valueType="num">
                                      <p:cBhvr additive="base">
                                        <p:cTn id="13" dur="500" fill="hold"/>
                                        <p:tgtEl>
                                          <p:spTgt spid="103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p:sp>
        <p:nvSpPr>
          <p:cNvPr id="6" name="2 - Τίτλος"/>
          <p:cNvSpPr txBox="1">
            <a:spLocks/>
          </p:cNvSpPr>
          <p:nvPr/>
        </p:nvSpPr>
        <p:spPr>
          <a:xfrm>
            <a:off x="0" y="6353944"/>
            <a:ext cx="2674640" cy="504056"/>
          </a:xfrm>
          <a:prstGeom prst="rect">
            <a:avLst/>
          </a:prstGeom>
          <a:noFill/>
        </p:spPr>
        <p:txBody>
          <a:bodyPr vert="horz" rtlCol="0" anchor="ctr">
            <a:normAutofit/>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b="1" i="1" dirty="0" smtClean="0">
                <a:solidFill>
                  <a:srgbClr val="FF0000"/>
                </a:solidFill>
                <a:effectLst>
                  <a:outerShdw blurRad="31750" dist="25400" dir="5400000" algn="tl" rotWithShape="0">
                    <a:srgbClr val="000000">
                      <a:alpha val="25000"/>
                    </a:srgbClr>
                  </a:outerShdw>
                </a:effectLst>
                <a:latin typeface="+mj-lt"/>
                <a:ea typeface="+mj-ea"/>
                <a:cs typeface="+mj-cs"/>
              </a:rPr>
              <a:t>www.ylikonet.gr</a:t>
            </a:r>
            <a:r>
              <a:rPr kumimoji="0" lang="el-GR" b="1" i="1" u="none" strike="noStrike" kern="1200" cap="none" spc="0" normalizeH="0" baseline="0" noProof="0" dirty="0" smtClean="0">
                <a:ln>
                  <a:noFill/>
                </a:ln>
                <a:solidFill>
                  <a:srgbClr val="FF0000"/>
                </a:solidFill>
                <a:effectLst>
                  <a:outerShdw blurRad="31750" dist="25400" dir="5400000" algn="tl" rotWithShape="0">
                    <a:srgbClr val="000000">
                      <a:alpha val="25000"/>
                    </a:srgbClr>
                  </a:outerShdw>
                </a:effectLst>
                <a:uLnTx/>
                <a:uFillTx/>
                <a:latin typeface="+mj-lt"/>
                <a:ea typeface="+mj-ea"/>
                <a:cs typeface="+mj-cs"/>
              </a:rPr>
              <a:t> </a:t>
            </a:r>
            <a:endParaRPr kumimoji="0" lang="el-GR" b="1" i="1"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mj-lt"/>
              <a:ea typeface="+mj-ea"/>
              <a:cs typeface="+mj-cs"/>
            </a:endParaRPr>
          </a:p>
        </p:txBody>
      </p:sp>
      <p:sp>
        <p:nvSpPr>
          <p:cNvPr id="7" name="6 - Τίτλος"/>
          <p:cNvSpPr>
            <a:spLocks noGrp="1"/>
          </p:cNvSpPr>
          <p:nvPr>
            <p:ph type="title"/>
          </p:nvPr>
        </p:nvSpPr>
        <p:spPr>
          <a:xfrm>
            <a:off x="539552" y="404664"/>
            <a:ext cx="7776864" cy="1296144"/>
          </a:xfrm>
          <a:solidFill>
            <a:schemeClr val="accent1">
              <a:lumMod val="20000"/>
              <a:lumOff val="80000"/>
            </a:schemeClr>
          </a:solidFill>
        </p:spPr>
        <p:txBody>
          <a:bodyPr>
            <a:normAutofit fontScale="90000"/>
          </a:bodyPr>
          <a:lstStyle/>
          <a:p>
            <a:pPr>
              <a:buFont typeface="Wingdings" pitchFamily="2" charset="2"/>
              <a:buChar char="ü"/>
            </a:pPr>
            <a:r>
              <a:rPr lang="el-GR" dirty="0" smtClean="0">
                <a:solidFill>
                  <a:srgbClr val="FF0000"/>
                </a:solidFill>
              </a:rPr>
              <a:t>Πότε</a:t>
            </a:r>
            <a:r>
              <a:rPr lang="el-GR" dirty="0" smtClean="0"/>
              <a:t>  </a:t>
            </a:r>
            <a:r>
              <a:rPr lang="el-GR" dirty="0" smtClean="0">
                <a:solidFill>
                  <a:srgbClr val="FF0000"/>
                </a:solidFill>
              </a:rPr>
              <a:t>επιλέγει να εγγραφεί.</a:t>
            </a:r>
            <a:endParaRPr lang="el-GR" dirty="0">
              <a:solidFill>
                <a:srgbClr val="FF0000"/>
              </a:solidFill>
            </a:endParaRPr>
          </a:p>
        </p:txBody>
      </p:sp>
      <p:sp>
        <p:nvSpPr>
          <p:cNvPr id="8" name="6 - Τίτλος"/>
          <p:cNvSpPr txBox="1">
            <a:spLocks/>
          </p:cNvSpPr>
          <p:nvPr/>
        </p:nvSpPr>
        <p:spPr>
          <a:xfrm>
            <a:off x="539552" y="4149080"/>
            <a:ext cx="8229600" cy="1008112"/>
          </a:xfrm>
          <a:prstGeom prst="rect">
            <a:avLst/>
          </a:prstGeom>
          <a:solidFill>
            <a:schemeClr val="bg2">
              <a:lumMod val="90000"/>
            </a:schemeClr>
          </a:solidFill>
        </p:spPr>
        <p:txBody>
          <a:bodyPr vert="horz" rtlCol="0" anchor="ctr">
            <a:normAutofit fontScale="97500"/>
            <a:scene3d>
              <a:camera prst="orthographicFront"/>
              <a:lightRig rig="soft" dir="t"/>
            </a:scene3d>
            <a:sp3d prstMaterial="softEdge">
              <a:bevelT w="25400" h="25400"/>
            </a:sp3d>
          </a:bodyPr>
          <a:lstStyle/>
          <a:p>
            <a:pPr marL="0" marR="0" lvl="0" indent="0" algn="ctr" defTabSz="914400" rtl="0" eaLnBrk="1" fontAlgn="auto" latinLnBrk="0" hangingPunct="1">
              <a:lnSpc>
                <a:spcPct val="100000"/>
              </a:lnSpc>
              <a:spcBef>
                <a:spcPct val="0"/>
              </a:spcBef>
              <a:spcAft>
                <a:spcPts val="0"/>
              </a:spcAft>
              <a:buClrTx/>
              <a:buSzTx/>
              <a:buFont typeface="Wingdings" pitchFamily="2" charset="2"/>
              <a:buChar char="ü"/>
              <a:tabLst/>
              <a:defRPr/>
            </a:pPr>
            <a:r>
              <a:rPr kumimoji="0" lang="el-GR" sz="4100" b="1" i="1" u="none" strike="noStrike" kern="1200" cap="none" spc="0" normalizeH="0" baseline="0" noProof="0" dirty="0" smtClean="0">
                <a:ln>
                  <a:noFill/>
                </a:ln>
                <a:solidFill>
                  <a:schemeClr val="accent2"/>
                </a:solidFill>
                <a:effectLst>
                  <a:outerShdw blurRad="31750" dist="25400" dir="5400000" algn="tl" rotWithShape="0">
                    <a:srgbClr val="000000">
                      <a:alpha val="25000"/>
                    </a:srgbClr>
                  </a:outerShdw>
                </a:effectLst>
                <a:uLnTx/>
                <a:uFillTx/>
                <a:latin typeface="+mj-lt"/>
                <a:ea typeface="+mj-ea"/>
                <a:cs typeface="+mj-cs"/>
              </a:rPr>
              <a:t>Τι διδάσκει</a:t>
            </a:r>
            <a:r>
              <a:rPr kumimoji="0" lang="el-GR" sz="4100" b="1" i="1" u="none" strike="noStrike" kern="1200" cap="none" spc="0" normalizeH="0" noProof="0" dirty="0" smtClean="0">
                <a:ln>
                  <a:noFill/>
                </a:ln>
                <a:solidFill>
                  <a:schemeClr val="accent2"/>
                </a:solidFill>
                <a:effectLst>
                  <a:outerShdw blurRad="31750" dist="25400" dir="5400000" algn="tl" rotWithShape="0">
                    <a:srgbClr val="000000">
                      <a:alpha val="25000"/>
                    </a:srgbClr>
                  </a:outerShdw>
                </a:effectLst>
                <a:uLnTx/>
                <a:uFillTx/>
                <a:latin typeface="+mj-lt"/>
                <a:ea typeface="+mj-ea"/>
                <a:cs typeface="+mj-cs"/>
              </a:rPr>
              <a:t> </a:t>
            </a:r>
            <a:r>
              <a:rPr kumimoji="0" lang="el-GR" sz="4100" b="1" i="1" u="none" strike="noStrike" kern="1200" cap="none" spc="0" normalizeH="0" baseline="0" noProof="0" dirty="0" smtClean="0">
                <a:ln>
                  <a:noFill/>
                </a:ln>
                <a:solidFill>
                  <a:schemeClr val="accent2"/>
                </a:solidFill>
                <a:effectLst>
                  <a:outerShdw blurRad="31750" dist="25400" dir="5400000" algn="tl" rotWithShape="0">
                    <a:srgbClr val="000000">
                      <a:alpha val="25000"/>
                    </a:srgbClr>
                  </a:outerShdw>
                </a:effectLst>
                <a:uLnTx/>
                <a:uFillTx/>
                <a:latin typeface="+mj-lt"/>
                <a:ea typeface="+mj-ea"/>
                <a:cs typeface="+mj-cs"/>
              </a:rPr>
              <a:t> η στάση του.</a:t>
            </a:r>
            <a:endParaRPr kumimoji="0" lang="el-GR" sz="4100" b="1" i="1" u="none" strike="noStrike" kern="1200" cap="none" spc="0" normalizeH="0" baseline="0" noProof="0" dirty="0">
              <a:ln>
                <a:noFill/>
              </a:ln>
              <a:solidFill>
                <a:schemeClr val="accent2"/>
              </a:solidFill>
              <a:effectLst>
                <a:outerShdw blurRad="31750" dist="25400" dir="5400000" algn="tl" rotWithShape="0">
                  <a:srgbClr val="000000">
                    <a:alpha val="25000"/>
                  </a:srgbClr>
                </a:outerShdw>
              </a:effectLst>
              <a:uLnTx/>
              <a:uFillTx/>
              <a:latin typeface="+mj-lt"/>
              <a:ea typeface="+mj-ea"/>
              <a:cs typeface="+mj-cs"/>
            </a:endParaRPr>
          </a:p>
        </p:txBody>
      </p:sp>
      <p:sp>
        <p:nvSpPr>
          <p:cNvPr id="9" name="6 - Τίτλος"/>
          <p:cNvSpPr txBox="1">
            <a:spLocks/>
          </p:cNvSpPr>
          <p:nvPr/>
        </p:nvSpPr>
        <p:spPr>
          <a:xfrm>
            <a:off x="539552" y="2348880"/>
            <a:ext cx="7992888" cy="1080120"/>
          </a:xfrm>
          <a:prstGeom prst="rect">
            <a:avLst/>
          </a:prstGeom>
          <a:solidFill>
            <a:schemeClr val="bg2">
              <a:lumMod val="90000"/>
            </a:schemeClr>
          </a:solidFill>
        </p:spPr>
        <p:txBody>
          <a:bodyPr vert="horz" rtlCol="0" anchor="ctr">
            <a:noAutofit/>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ts val="0"/>
              </a:spcAft>
              <a:buClrTx/>
              <a:buSzTx/>
              <a:buFont typeface="Wingdings" pitchFamily="2" charset="2"/>
              <a:buChar char="ü"/>
              <a:tabLst/>
              <a:defRPr/>
            </a:pPr>
            <a:r>
              <a:rPr kumimoji="0" lang="el-GR" sz="3200" b="1" i="0" u="none" strike="noStrike" kern="1200" cap="none" spc="0" normalizeH="0" baseline="0" noProof="0" dirty="0" smtClean="0">
                <a:ln>
                  <a:noFill/>
                </a:ln>
                <a:solidFill>
                  <a:srgbClr val="FF0000"/>
                </a:solidFill>
                <a:effectLst>
                  <a:outerShdw blurRad="31750" dist="25400" dir="5400000" algn="tl" rotWithShape="0">
                    <a:srgbClr val="000000">
                      <a:alpha val="25000"/>
                    </a:srgbClr>
                  </a:outerShdw>
                </a:effectLst>
                <a:uLnTx/>
                <a:uFillTx/>
                <a:latin typeface="+mj-lt"/>
                <a:ea typeface="+mj-ea"/>
                <a:cs typeface="+mj-cs"/>
              </a:rPr>
              <a:t> </a:t>
            </a:r>
            <a:r>
              <a:rPr kumimoji="0" lang="el-GR" sz="3200" b="1" i="1" u="none" strike="noStrike" kern="1200" cap="none" spc="0" normalizeH="0" baseline="0" noProof="0" dirty="0" smtClean="0">
                <a:ln>
                  <a:noFill/>
                </a:ln>
                <a:solidFill>
                  <a:srgbClr val="FF0000"/>
                </a:solidFill>
                <a:effectLst>
                  <a:outerShdw blurRad="31750" dist="25400" dir="5400000" algn="tl" rotWithShape="0">
                    <a:srgbClr val="000000">
                      <a:alpha val="25000"/>
                    </a:srgbClr>
                  </a:outerShdw>
                </a:effectLst>
                <a:uLnTx/>
                <a:uFillTx/>
                <a:latin typeface="+mj-lt"/>
                <a:ea typeface="+mj-ea"/>
                <a:cs typeface="+mj-cs"/>
              </a:rPr>
              <a:t>Ποια</a:t>
            </a:r>
            <a:r>
              <a:rPr kumimoji="0" lang="el-GR" sz="3200" b="1" i="1" u="none" strike="noStrike" kern="1200" cap="none" spc="0" normalizeH="0" noProof="0" dirty="0" smtClean="0">
                <a:ln>
                  <a:noFill/>
                </a:ln>
                <a:solidFill>
                  <a:srgbClr val="FF0000"/>
                </a:solidFill>
                <a:effectLst>
                  <a:outerShdw blurRad="31750" dist="25400" dir="5400000" algn="tl" rotWithShape="0">
                    <a:srgbClr val="000000">
                      <a:alpha val="25000"/>
                    </a:srgbClr>
                  </a:outerShdw>
                </a:effectLst>
                <a:uLnTx/>
                <a:uFillTx/>
                <a:latin typeface="+mj-lt"/>
                <a:ea typeface="+mj-ea"/>
                <a:cs typeface="+mj-cs"/>
              </a:rPr>
              <a:t> η στάση του στα πράγματα</a:t>
            </a:r>
            <a:r>
              <a:rPr lang="el-GR" sz="3200" b="1" i="1" dirty="0" smtClean="0">
                <a:solidFill>
                  <a:srgbClr val="FF0000"/>
                </a:solidFill>
                <a:effectLst>
                  <a:outerShdw blurRad="31750" dist="25400" dir="5400000" algn="tl" rotWithShape="0">
                    <a:srgbClr val="000000">
                      <a:alpha val="25000"/>
                    </a:srgbClr>
                  </a:outerShdw>
                </a:effectLst>
                <a:latin typeface="+mj-lt"/>
                <a:ea typeface="+mj-ea"/>
                <a:cs typeface="+mj-cs"/>
              </a:rPr>
              <a:t>.</a:t>
            </a:r>
            <a:endParaRPr kumimoji="0" lang="el-GR" sz="3200" b="1" i="1"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mj-lt"/>
              <a:ea typeface="+mj-ea"/>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0-#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a:xfrm>
            <a:off x="457200" y="274638"/>
            <a:ext cx="3682752" cy="778098"/>
          </a:xfrm>
          <a:solidFill>
            <a:srgbClr val="FFFF00"/>
          </a:solidFill>
        </p:spPr>
        <p:txBody>
          <a:bodyPr>
            <a:normAutofit/>
          </a:bodyPr>
          <a:lstStyle/>
          <a:p>
            <a:r>
              <a:rPr lang="el-GR" sz="2400" i="1" dirty="0" smtClean="0">
                <a:solidFill>
                  <a:srgbClr val="FF0000"/>
                </a:solidFill>
              </a:rPr>
              <a:t>Πότε έρχεται;</a:t>
            </a:r>
            <a:endParaRPr lang="el-GR" sz="2400" i="1" dirty="0">
              <a:solidFill>
                <a:srgbClr val="FF0000"/>
              </a:solidFill>
            </a:endParaRPr>
          </a:p>
        </p:txBody>
      </p:sp>
      <p:sp>
        <p:nvSpPr>
          <p:cNvPr id="409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p:sp>
        <p:nvSpPr>
          <p:cNvPr id="9" name="2 - Τίτλος"/>
          <p:cNvSpPr txBox="1">
            <a:spLocks/>
          </p:cNvSpPr>
          <p:nvPr/>
        </p:nvSpPr>
        <p:spPr>
          <a:xfrm>
            <a:off x="0" y="6353944"/>
            <a:ext cx="2674640" cy="504056"/>
          </a:xfrm>
          <a:prstGeom prst="rect">
            <a:avLst/>
          </a:prstGeom>
          <a:noFill/>
        </p:spPr>
        <p:txBody>
          <a:bodyPr vert="horz" rtlCol="0" anchor="ctr">
            <a:normAutofit/>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b="1" i="1" dirty="0" smtClean="0">
                <a:solidFill>
                  <a:srgbClr val="FF0000"/>
                </a:solidFill>
                <a:effectLst>
                  <a:outerShdw blurRad="31750" dist="25400" dir="5400000" algn="tl" rotWithShape="0">
                    <a:srgbClr val="000000">
                      <a:alpha val="25000"/>
                    </a:srgbClr>
                  </a:outerShdw>
                </a:effectLst>
                <a:latin typeface="+mj-lt"/>
                <a:ea typeface="+mj-ea"/>
                <a:cs typeface="+mj-cs"/>
              </a:rPr>
              <a:t>www.ylikonet.gr</a:t>
            </a:r>
            <a:r>
              <a:rPr kumimoji="0" lang="el-GR" b="1" i="1" u="none" strike="noStrike" kern="1200" cap="none" spc="0" normalizeH="0" baseline="0" noProof="0" dirty="0" smtClean="0">
                <a:ln>
                  <a:noFill/>
                </a:ln>
                <a:solidFill>
                  <a:srgbClr val="FF0000"/>
                </a:solidFill>
                <a:effectLst>
                  <a:outerShdw blurRad="31750" dist="25400" dir="5400000" algn="tl" rotWithShape="0">
                    <a:srgbClr val="000000">
                      <a:alpha val="25000"/>
                    </a:srgbClr>
                  </a:outerShdw>
                </a:effectLst>
                <a:uLnTx/>
                <a:uFillTx/>
                <a:latin typeface="+mj-lt"/>
                <a:ea typeface="+mj-ea"/>
                <a:cs typeface="+mj-cs"/>
              </a:rPr>
              <a:t> </a:t>
            </a:r>
            <a:endParaRPr kumimoji="0" lang="el-GR" b="1" i="1"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mj-lt"/>
              <a:ea typeface="+mj-ea"/>
              <a:cs typeface="+mj-cs"/>
            </a:endParaRPr>
          </a:p>
        </p:txBody>
      </p:sp>
      <p:pic>
        <p:nvPicPr>
          <p:cNvPr id="2050" name="Picture 2"/>
          <p:cNvPicPr>
            <a:picLocks noChangeAspect="1" noChangeArrowheads="1"/>
          </p:cNvPicPr>
          <p:nvPr/>
        </p:nvPicPr>
        <p:blipFill>
          <a:blip r:embed="rId2" cstate="print"/>
          <a:srcRect/>
          <a:stretch>
            <a:fillRect/>
          </a:stretch>
        </p:blipFill>
        <p:spPr bwMode="auto">
          <a:xfrm>
            <a:off x="0" y="3429000"/>
            <a:ext cx="9067800" cy="1266825"/>
          </a:xfrm>
          <a:prstGeom prst="rect">
            <a:avLst/>
          </a:prstGeom>
          <a:noFill/>
          <a:ln w="9525">
            <a:noFill/>
            <a:miter lim="800000"/>
            <a:headEnd/>
            <a:tailEnd/>
          </a:ln>
        </p:spPr>
      </p:pic>
      <p:pic>
        <p:nvPicPr>
          <p:cNvPr id="2051" name="Picture 3"/>
          <p:cNvPicPr>
            <a:picLocks noChangeAspect="1" noChangeArrowheads="1"/>
          </p:cNvPicPr>
          <p:nvPr/>
        </p:nvPicPr>
        <p:blipFill>
          <a:blip r:embed="rId3" cstate="print"/>
          <a:srcRect/>
          <a:stretch>
            <a:fillRect/>
          </a:stretch>
        </p:blipFill>
        <p:spPr bwMode="auto">
          <a:xfrm>
            <a:off x="0" y="1412776"/>
            <a:ext cx="9086945" cy="1296144"/>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051"/>
                                        </p:tgtEl>
                                        <p:attrNameLst>
                                          <p:attrName>style.visibility</p:attrName>
                                        </p:attrNameLst>
                                      </p:cBhvr>
                                      <p:to>
                                        <p:strVal val="visible"/>
                                      </p:to>
                                    </p:set>
                                    <p:anim calcmode="lin" valueType="num">
                                      <p:cBhvr additive="base">
                                        <p:cTn id="7" dur="500" fill="hold"/>
                                        <p:tgtEl>
                                          <p:spTgt spid="2051"/>
                                        </p:tgtEl>
                                        <p:attrNameLst>
                                          <p:attrName>ppt_x</p:attrName>
                                        </p:attrNameLst>
                                      </p:cBhvr>
                                      <p:tavLst>
                                        <p:tav tm="0">
                                          <p:val>
                                            <p:strVal val="0-#ppt_w/2"/>
                                          </p:val>
                                        </p:tav>
                                        <p:tav tm="100000">
                                          <p:val>
                                            <p:strVal val="#ppt_x"/>
                                          </p:val>
                                        </p:tav>
                                      </p:tavLst>
                                    </p:anim>
                                    <p:anim calcmode="lin" valueType="num">
                                      <p:cBhvr additive="base">
                                        <p:cTn id="8" dur="500" fill="hold"/>
                                        <p:tgtEl>
                                          <p:spTgt spid="2051"/>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2050"/>
                                        </p:tgtEl>
                                        <p:attrNameLst>
                                          <p:attrName>style.visibility</p:attrName>
                                        </p:attrNameLst>
                                      </p:cBhvr>
                                      <p:to>
                                        <p:strVal val="visible"/>
                                      </p:to>
                                    </p:set>
                                    <p:animEffect transition="in" filter="fade">
                                      <p:cBhvr>
                                        <p:cTn id="13" dur="20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p:sp>
        <p:nvSpPr>
          <p:cNvPr id="9" name="2 - Τίτλος"/>
          <p:cNvSpPr txBox="1">
            <a:spLocks/>
          </p:cNvSpPr>
          <p:nvPr/>
        </p:nvSpPr>
        <p:spPr>
          <a:xfrm>
            <a:off x="0" y="6353944"/>
            <a:ext cx="2674640" cy="504056"/>
          </a:xfrm>
          <a:prstGeom prst="rect">
            <a:avLst/>
          </a:prstGeom>
          <a:noFill/>
        </p:spPr>
        <p:txBody>
          <a:bodyPr vert="horz" rtlCol="0" anchor="ctr">
            <a:normAutofit/>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b="1" i="1" dirty="0" smtClean="0">
                <a:solidFill>
                  <a:srgbClr val="FF0000"/>
                </a:solidFill>
                <a:effectLst>
                  <a:outerShdw blurRad="31750" dist="25400" dir="5400000" algn="tl" rotWithShape="0">
                    <a:srgbClr val="000000">
                      <a:alpha val="25000"/>
                    </a:srgbClr>
                  </a:outerShdw>
                </a:effectLst>
                <a:latin typeface="+mj-lt"/>
                <a:ea typeface="+mj-ea"/>
                <a:cs typeface="+mj-cs"/>
              </a:rPr>
              <a:t>www.ylikonet.gr</a:t>
            </a:r>
            <a:r>
              <a:rPr kumimoji="0" lang="el-GR" b="1" i="1" u="none" strike="noStrike" kern="1200" cap="none" spc="0" normalizeH="0" baseline="0" noProof="0" dirty="0" smtClean="0">
                <a:ln>
                  <a:noFill/>
                </a:ln>
                <a:solidFill>
                  <a:srgbClr val="FF0000"/>
                </a:solidFill>
                <a:effectLst>
                  <a:outerShdw blurRad="31750" dist="25400" dir="5400000" algn="tl" rotWithShape="0">
                    <a:srgbClr val="000000">
                      <a:alpha val="25000"/>
                    </a:srgbClr>
                  </a:outerShdw>
                </a:effectLst>
                <a:uLnTx/>
                <a:uFillTx/>
                <a:latin typeface="+mj-lt"/>
                <a:ea typeface="+mj-ea"/>
                <a:cs typeface="+mj-cs"/>
              </a:rPr>
              <a:t> </a:t>
            </a:r>
            <a:endParaRPr kumimoji="0" lang="el-GR" b="1" i="1"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mj-lt"/>
              <a:ea typeface="+mj-ea"/>
              <a:cs typeface="+mj-cs"/>
            </a:endParaRPr>
          </a:p>
        </p:txBody>
      </p:sp>
      <p:sp>
        <p:nvSpPr>
          <p:cNvPr id="11" name="10 - TextBox"/>
          <p:cNvSpPr txBox="1"/>
          <p:nvPr/>
        </p:nvSpPr>
        <p:spPr>
          <a:xfrm>
            <a:off x="107504" y="836712"/>
            <a:ext cx="8892480" cy="3970318"/>
          </a:xfrm>
          <a:prstGeom prst="rect">
            <a:avLst/>
          </a:prstGeom>
          <a:solidFill>
            <a:schemeClr val="accent1">
              <a:lumMod val="20000"/>
              <a:lumOff val="80000"/>
            </a:schemeClr>
          </a:solidFill>
        </p:spPr>
        <p:txBody>
          <a:bodyPr wrap="square" rtlCol="0">
            <a:spAutoFit/>
          </a:bodyPr>
          <a:lstStyle/>
          <a:p>
            <a:r>
              <a:rPr lang="el-GR" dirty="0" smtClean="0">
                <a:latin typeface="Comic Sans MS" pitchFamily="66" charset="0"/>
              </a:rPr>
              <a:t>«Κυριαρχούμενο από τη λογική της αγοράς, με εφημερίδες που εμπιστεύονται μόνο κάποιο συνεργαζόμενο φροντιστήριο και με βασικό πιστεύω το « στην εκπαίδευση αδιαφορούμε για το ταξίδι και μας ενδιαφέρει ως μοναδικός αυτοσκοπός η Ιθάκη » το κυρίαρχο κοινωνικό μας μοντέλο εμφανίζεται απρόσβλητο.    Δημιουργημένο μέσα στο θερμοκήπιο του ελληνικού αυτού «σήμερα»,  το εγχείρημα «</a:t>
            </a:r>
            <a:r>
              <a:rPr lang="en-US" dirty="0" err="1" smtClean="0">
                <a:latin typeface="Comic Sans MS" pitchFamily="66" charset="0"/>
              </a:rPr>
              <a:t>ylikonet</a:t>
            </a:r>
            <a:r>
              <a:rPr lang="el-GR" dirty="0" smtClean="0">
                <a:latin typeface="Comic Sans MS" pitchFamily="66" charset="0"/>
              </a:rPr>
              <a:t>» συνιστά ένα «ανεξήγητο» που πρέπει να εξηγηθεί. Διότι η κυρίαρχη λογική δεν είναι δυνατόν να ενσωματώσει την «αυθάδεια» ότι «</a:t>
            </a:r>
            <a:r>
              <a:rPr lang="el-GR" b="1" i="1" dirty="0" smtClean="0">
                <a:latin typeface="Comic Sans MS" pitchFamily="66" charset="0"/>
              </a:rPr>
              <a:t>άνθρωποι ενεργοποιούνται χωρίς ιδιοτέλεια</a:t>
            </a:r>
            <a:r>
              <a:rPr lang="el-GR" dirty="0" smtClean="0">
                <a:latin typeface="Comic Sans MS" pitchFamily="66" charset="0"/>
              </a:rPr>
              <a:t>», και αναζητεί αφορμή να εκδηλώσει τις «υποψίες» της.  Και εάν η συγκεκριμένη </a:t>
            </a:r>
            <a:r>
              <a:rPr lang="el-GR" b="1" dirty="0" smtClean="0">
                <a:latin typeface="Comic Sans MS" pitchFamily="66" charset="0"/>
              </a:rPr>
              <a:t>αφορμή</a:t>
            </a:r>
            <a:r>
              <a:rPr lang="el-GR" dirty="0" smtClean="0">
                <a:latin typeface="Comic Sans MS" pitchFamily="66" charset="0"/>
              </a:rPr>
              <a:t> επιμένει να μην εμφανίζεται,   η κυρίαρχη λογική θα την επινοήσει. Και τα Μέσα  Μαζικής Ενημέρωσης -στη μεγάλη τους πλειοψηφία- εναρμονιζόμενα με  την κυρίαρχη λογική σύμφωνα με την οποία «το πρόβλημα ελληνική εκπαίδευση δονεί τις χορδές των Ελλήνων μόνο όταν πρόκειται για πανελλαδικές εξετάσεις», αντί να διακρίνουν </a:t>
            </a:r>
            <a:r>
              <a:rPr lang="el-GR" b="1" dirty="0" smtClean="0">
                <a:latin typeface="Comic Sans MS" pitchFamily="66" charset="0"/>
              </a:rPr>
              <a:t>την εντυπωσιακή παραγωγή γνώσης που συντελείται σε ένα εργαστήρι όπως το </a:t>
            </a:r>
            <a:r>
              <a:rPr lang="en-US" b="1" dirty="0" err="1" smtClean="0">
                <a:latin typeface="Comic Sans MS" pitchFamily="66" charset="0"/>
              </a:rPr>
              <a:t>ylikonet</a:t>
            </a:r>
            <a:r>
              <a:rPr lang="el-GR" dirty="0" smtClean="0">
                <a:latin typeface="Comic Sans MS" pitchFamily="66" charset="0"/>
              </a:rPr>
              <a:t> θα σαλπίσουν την επίθεση εναντίον του.</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a:xfrm>
            <a:off x="251520" y="260648"/>
            <a:ext cx="4752528" cy="562074"/>
          </a:xfrm>
          <a:solidFill>
            <a:srgbClr val="FFFF00"/>
          </a:solidFill>
        </p:spPr>
        <p:txBody>
          <a:bodyPr>
            <a:normAutofit/>
          </a:bodyPr>
          <a:lstStyle/>
          <a:p>
            <a:r>
              <a:rPr lang="el-GR" sz="2400" i="1" dirty="0" smtClean="0">
                <a:solidFill>
                  <a:schemeClr val="accent2"/>
                </a:solidFill>
                <a:latin typeface="Comic Sans MS" pitchFamily="66" charset="0"/>
              </a:rPr>
              <a:t>Και μια προσωπική επιλογή </a:t>
            </a:r>
            <a:endParaRPr lang="el-GR" sz="2400" i="1" dirty="0">
              <a:solidFill>
                <a:schemeClr val="accent2"/>
              </a:solidFill>
              <a:latin typeface="Comic Sans MS" pitchFamily="66" charset="0"/>
            </a:endParaRPr>
          </a:p>
        </p:txBody>
      </p:sp>
      <p:sp>
        <p:nvSpPr>
          <p:cNvPr id="409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p:sp>
        <p:nvSpPr>
          <p:cNvPr id="9" name="2 - Τίτλος"/>
          <p:cNvSpPr txBox="1">
            <a:spLocks/>
          </p:cNvSpPr>
          <p:nvPr/>
        </p:nvSpPr>
        <p:spPr>
          <a:xfrm>
            <a:off x="0" y="6353944"/>
            <a:ext cx="2674640" cy="504056"/>
          </a:xfrm>
          <a:prstGeom prst="rect">
            <a:avLst/>
          </a:prstGeom>
          <a:noFill/>
        </p:spPr>
        <p:txBody>
          <a:bodyPr vert="horz" rtlCol="0" anchor="ctr">
            <a:normAutofit/>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b="1" i="1" dirty="0" smtClean="0">
                <a:solidFill>
                  <a:srgbClr val="FF0000"/>
                </a:solidFill>
                <a:effectLst>
                  <a:outerShdw blurRad="31750" dist="25400" dir="5400000" algn="tl" rotWithShape="0">
                    <a:srgbClr val="000000">
                      <a:alpha val="25000"/>
                    </a:srgbClr>
                  </a:outerShdw>
                </a:effectLst>
                <a:latin typeface="+mj-lt"/>
                <a:ea typeface="+mj-ea"/>
                <a:cs typeface="+mj-cs"/>
              </a:rPr>
              <a:t>www.ylikonet.gr</a:t>
            </a:r>
            <a:r>
              <a:rPr kumimoji="0" lang="el-GR" b="1" i="1" u="none" strike="noStrike" kern="1200" cap="none" spc="0" normalizeH="0" baseline="0" noProof="0" dirty="0" smtClean="0">
                <a:ln>
                  <a:noFill/>
                </a:ln>
                <a:solidFill>
                  <a:srgbClr val="FF0000"/>
                </a:solidFill>
                <a:effectLst>
                  <a:outerShdw blurRad="31750" dist="25400" dir="5400000" algn="tl" rotWithShape="0">
                    <a:srgbClr val="000000">
                      <a:alpha val="25000"/>
                    </a:srgbClr>
                  </a:outerShdw>
                </a:effectLst>
                <a:uLnTx/>
                <a:uFillTx/>
                <a:latin typeface="+mj-lt"/>
                <a:ea typeface="+mj-ea"/>
                <a:cs typeface="+mj-cs"/>
              </a:rPr>
              <a:t> </a:t>
            </a:r>
            <a:endParaRPr kumimoji="0" lang="el-GR" b="1" i="1"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mj-lt"/>
              <a:ea typeface="+mj-ea"/>
              <a:cs typeface="+mj-cs"/>
            </a:endParaRPr>
          </a:p>
        </p:txBody>
      </p:sp>
      <p:sp>
        <p:nvSpPr>
          <p:cNvPr id="11" name="10 - TextBox"/>
          <p:cNvSpPr txBox="1"/>
          <p:nvPr/>
        </p:nvSpPr>
        <p:spPr>
          <a:xfrm>
            <a:off x="323528" y="908720"/>
            <a:ext cx="8424936" cy="5539978"/>
          </a:xfrm>
          <a:prstGeom prst="rect">
            <a:avLst/>
          </a:prstGeom>
          <a:solidFill>
            <a:schemeClr val="accent1">
              <a:lumMod val="20000"/>
              <a:lumOff val="80000"/>
            </a:schemeClr>
          </a:solidFill>
        </p:spPr>
        <p:txBody>
          <a:bodyPr wrap="square" rtlCol="0">
            <a:spAutoFit/>
          </a:bodyPr>
          <a:lstStyle/>
          <a:p>
            <a:r>
              <a:rPr lang="el-GR" sz="2400" dirty="0" smtClean="0">
                <a:latin typeface="Comic Sans MS" pitchFamily="66" charset="0"/>
              </a:rPr>
              <a:t>Απέναντι σε τέτοιας μορφής γεγονότα είναι αδύνατον να σιωπήσουμε. Ίσως πρέπει να κρεμάσουμε ερωτηματικά σε μερικά από τα αυτονόητα που μας έχουν περικυκλώσει. Το εργαστήρι </a:t>
            </a:r>
            <a:r>
              <a:rPr lang="en-US" sz="2400" dirty="0" err="1" smtClean="0">
                <a:latin typeface="Comic Sans MS" pitchFamily="66" charset="0"/>
              </a:rPr>
              <a:t>ylikonet</a:t>
            </a:r>
            <a:r>
              <a:rPr lang="el-GR" sz="2400" dirty="0" smtClean="0">
                <a:latin typeface="Comic Sans MS" pitchFamily="66" charset="0"/>
              </a:rPr>
              <a:t>, χώρος «αυθάδειας» σε ένα δύσκολο κοινωνικό «σήμερα», όχι μόνο πρέπει να διατηρηθεί αλλά και να ενισχυθεί με κάθε τρόπο.  Η κοινότητα των φυσικών, αλλά και η κοινωνία γενικότερα, έχει ανάγκη από τέτοιου είδους μορφές κοινωνικής οργάνωσης . Το ότι απέφυγα μέχρι σήμερα να γίνω μέλος έχει σχέση μόνο με προσωπικές επιλογές που εμπεριέχουν εσωστρέφεια. Στις ώρες που ακολουθούν θα ζητήσω να γίνω μέλος.  Ίσως διότι επιλέγω ως πιο αναγκαίο την αίσθηση ή έστω την αυταπάτη ότι συγκατοικώ μαζί με πρόσωπα που εκτιμώ σε κάποια, τέλος πάντων, νησίδα αντίστασης.</a:t>
            </a:r>
          </a:p>
          <a:p>
            <a:endParaRPr lang="el-GR" dirty="0" smtClean="0">
              <a:latin typeface="Comic Sans MS"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0-#ppt_w/2"/>
                                          </p:val>
                                        </p:tav>
                                        <p:tav tm="100000">
                                          <p:val>
                                            <p:strVal val="#ppt_x"/>
                                          </p:val>
                                        </p:tav>
                                      </p:tavLst>
                                    </p:anim>
                                    <p:anim calcmode="lin" valueType="num">
                                      <p:cBhvr additive="base">
                                        <p:cTn id="8" dur="5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p:sp>
        <p:nvSpPr>
          <p:cNvPr id="2052"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p:sp>
        <p:nvSpPr>
          <p:cNvPr id="2054"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p:sp>
        <p:nvSpPr>
          <p:cNvPr id="14" name="2 - Τίτλος"/>
          <p:cNvSpPr txBox="1">
            <a:spLocks/>
          </p:cNvSpPr>
          <p:nvPr/>
        </p:nvSpPr>
        <p:spPr>
          <a:xfrm>
            <a:off x="0" y="6353944"/>
            <a:ext cx="2674640" cy="504056"/>
          </a:xfrm>
          <a:prstGeom prst="rect">
            <a:avLst/>
          </a:prstGeom>
          <a:noFill/>
        </p:spPr>
        <p:txBody>
          <a:bodyPr vert="horz" rtlCol="0" anchor="ctr">
            <a:normAutofit/>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b="1" i="1" dirty="0" smtClean="0">
                <a:solidFill>
                  <a:srgbClr val="FF0000"/>
                </a:solidFill>
                <a:effectLst>
                  <a:outerShdw blurRad="31750" dist="25400" dir="5400000" algn="tl" rotWithShape="0">
                    <a:srgbClr val="000000">
                      <a:alpha val="25000"/>
                    </a:srgbClr>
                  </a:outerShdw>
                </a:effectLst>
                <a:latin typeface="+mj-lt"/>
                <a:ea typeface="+mj-ea"/>
                <a:cs typeface="+mj-cs"/>
              </a:rPr>
              <a:t>www.ylikonet.gr</a:t>
            </a:r>
            <a:r>
              <a:rPr kumimoji="0" lang="el-GR" b="1" i="1" u="none" strike="noStrike" kern="1200" cap="none" spc="0" normalizeH="0" baseline="0" noProof="0" dirty="0" smtClean="0">
                <a:ln>
                  <a:noFill/>
                </a:ln>
                <a:solidFill>
                  <a:srgbClr val="FF0000"/>
                </a:solidFill>
                <a:effectLst>
                  <a:outerShdw blurRad="31750" dist="25400" dir="5400000" algn="tl" rotWithShape="0">
                    <a:srgbClr val="000000">
                      <a:alpha val="25000"/>
                    </a:srgbClr>
                  </a:outerShdw>
                </a:effectLst>
                <a:uLnTx/>
                <a:uFillTx/>
                <a:latin typeface="+mj-lt"/>
                <a:ea typeface="+mj-ea"/>
                <a:cs typeface="+mj-cs"/>
              </a:rPr>
              <a:t> </a:t>
            </a:r>
            <a:endParaRPr kumimoji="0" lang="el-GR" b="1" i="1"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mj-lt"/>
              <a:ea typeface="+mj-ea"/>
              <a:cs typeface="+mj-cs"/>
            </a:endParaRPr>
          </a:p>
        </p:txBody>
      </p:sp>
      <p:sp>
        <p:nvSpPr>
          <p:cNvPr id="5" name="Rectangle 7"/>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p:sp>
        <p:nvSpPr>
          <p:cNvPr id="4" name="Rectangle 9"/>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p:sp>
        <p:nvSpPr>
          <p:cNvPr id="2059" name="Rectangle 11"/>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p:sp>
        <p:nvSpPr>
          <p:cNvPr id="2061" name="Rectangle 13"/>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p:sp>
        <p:nvSpPr>
          <p:cNvPr id="2063" name="Rectangle 15"/>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p:sp>
        <p:nvSpPr>
          <p:cNvPr id="19" name="18 - Ορθογώνιο"/>
          <p:cNvSpPr/>
          <p:nvPr/>
        </p:nvSpPr>
        <p:spPr>
          <a:xfrm>
            <a:off x="1043608" y="260648"/>
            <a:ext cx="6912768" cy="2246769"/>
          </a:xfrm>
          <a:prstGeom prst="rect">
            <a:avLst/>
          </a:prstGeom>
          <a:solidFill>
            <a:srgbClr val="FFFF00"/>
          </a:solidFill>
        </p:spPr>
        <p:txBody>
          <a:bodyPr wrap="square">
            <a:spAutoFit/>
          </a:bodyPr>
          <a:lstStyle/>
          <a:p>
            <a:pPr algn="ctr"/>
            <a:r>
              <a:rPr lang="el-GR" sz="2800" dirty="0" smtClean="0">
                <a:solidFill>
                  <a:srgbClr val="FF0000"/>
                </a:solidFill>
              </a:rPr>
              <a:t>Ο Ανδρέας ήρθε στο </a:t>
            </a:r>
            <a:r>
              <a:rPr lang="en-US" sz="2800" dirty="0" err="1" smtClean="0">
                <a:solidFill>
                  <a:srgbClr val="FF0000"/>
                </a:solidFill>
              </a:rPr>
              <a:t>ylikonet</a:t>
            </a:r>
            <a:r>
              <a:rPr lang="el-GR" sz="2800" dirty="0" smtClean="0">
                <a:solidFill>
                  <a:srgbClr val="FF0000"/>
                </a:solidFill>
              </a:rPr>
              <a:t>, σε μια στιγμή κρίσης. </a:t>
            </a:r>
            <a:endParaRPr lang="en-US" sz="2800" dirty="0" smtClean="0">
              <a:solidFill>
                <a:srgbClr val="FF0000"/>
              </a:solidFill>
            </a:endParaRPr>
          </a:p>
          <a:p>
            <a:pPr algn="ctr"/>
            <a:r>
              <a:rPr lang="el-GR" sz="2800" dirty="0" smtClean="0">
                <a:solidFill>
                  <a:srgbClr val="FF0000"/>
                </a:solidFill>
              </a:rPr>
              <a:t>Ήρθε για να στηρίξει την προσπάθεια. </a:t>
            </a:r>
            <a:endParaRPr lang="en-US" sz="2800" dirty="0" smtClean="0">
              <a:solidFill>
                <a:srgbClr val="FF0000"/>
              </a:solidFill>
            </a:endParaRPr>
          </a:p>
          <a:p>
            <a:pPr algn="ctr"/>
            <a:r>
              <a:rPr lang="el-GR" sz="2800" dirty="0" smtClean="0">
                <a:solidFill>
                  <a:srgbClr val="FF0000"/>
                </a:solidFill>
              </a:rPr>
              <a:t>Πήρε θέση…</a:t>
            </a:r>
            <a:endParaRPr lang="el-GR" sz="2800" dirty="0">
              <a:solidFill>
                <a:srgbClr val="FF0000"/>
              </a:solidFill>
            </a:endParaRPr>
          </a:p>
        </p:txBody>
      </p:sp>
      <p:sp>
        <p:nvSpPr>
          <p:cNvPr id="20" name="19 - Ορθογώνιο"/>
          <p:cNvSpPr/>
          <p:nvPr/>
        </p:nvSpPr>
        <p:spPr>
          <a:xfrm>
            <a:off x="971600" y="2852936"/>
            <a:ext cx="6912768" cy="954107"/>
          </a:xfrm>
          <a:prstGeom prst="rect">
            <a:avLst/>
          </a:prstGeom>
        </p:spPr>
        <p:txBody>
          <a:bodyPr wrap="square">
            <a:spAutoFit/>
          </a:bodyPr>
          <a:lstStyle/>
          <a:p>
            <a:pPr algn="ctr"/>
            <a:r>
              <a:rPr lang="el-GR" sz="2800" dirty="0" smtClean="0"/>
              <a:t>Μπήκε στην μάχη, αναλαμβάνοντας και την ευθύνη της επιλογής του.</a:t>
            </a:r>
            <a:endParaRPr lang="el-GR" sz="2800" dirty="0"/>
          </a:p>
        </p:txBody>
      </p:sp>
      <p:sp>
        <p:nvSpPr>
          <p:cNvPr id="21" name="20 - Ορθογώνιο"/>
          <p:cNvSpPr/>
          <p:nvPr/>
        </p:nvSpPr>
        <p:spPr>
          <a:xfrm>
            <a:off x="971600" y="4437112"/>
            <a:ext cx="6912768" cy="1569660"/>
          </a:xfrm>
          <a:prstGeom prst="rect">
            <a:avLst/>
          </a:prstGeom>
        </p:spPr>
        <p:txBody>
          <a:bodyPr wrap="square">
            <a:spAutoFit/>
          </a:bodyPr>
          <a:lstStyle/>
          <a:p>
            <a:pPr algn="ctr"/>
            <a:r>
              <a:rPr lang="el-GR" sz="2400" dirty="0" smtClean="0"/>
              <a:t>Προϋπήρχαν πολλές ευχάριστες στιγμές προηγουμένως για το δίκτυό μας. </a:t>
            </a:r>
            <a:br>
              <a:rPr lang="el-GR" sz="2400" dirty="0" smtClean="0"/>
            </a:br>
            <a:r>
              <a:rPr lang="el-GR" sz="2400" dirty="0" smtClean="0"/>
              <a:t>Δεν ήρθε τότε. </a:t>
            </a:r>
            <a:br>
              <a:rPr lang="el-GR" sz="2400" dirty="0" smtClean="0"/>
            </a:br>
            <a:r>
              <a:rPr lang="el-GR" sz="2400" dirty="0" smtClean="0"/>
              <a:t>Ήρθε στα δύσκολα…</a:t>
            </a:r>
            <a:endParaRPr lang="el-GR"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blinds(horizontal)">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blinds(horizontal)">
                                      <p:cBhvr>
                                        <p:cTn id="12"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p:sp>
        <p:nvSpPr>
          <p:cNvPr id="19461" name="Rectangle 5"/>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p:sp>
        <p:nvSpPr>
          <p:cNvPr id="9" name="2 - Τίτλος"/>
          <p:cNvSpPr txBox="1">
            <a:spLocks/>
          </p:cNvSpPr>
          <p:nvPr/>
        </p:nvSpPr>
        <p:spPr>
          <a:xfrm>
            <a:off x="0" y="6353944"/>
            <a:ext cx="2674640" cy="504056"/>
          </a:xfrm>
          <a:prstGeom prst="rect">
            <a:avLst/>
          </a:prstGeom>
          <a:noFill/>
        </p:spPr>
        <p:txBody>
          <a:bodyPr vert="horz" rtlCol="0" anchor="ctr">
            <a:normAutofit/>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b="1" i="1" dirty="0" smtClean="0">
                <a:solidFill>
                  <a:srgbClr val="FF0000"/>
                </a:solidFill>
                <a:effectLst>
                  <a:outerShdw blurRad="31750" dist="25400" dir="5400000" algn="tl" rotWithShape="0">
                    <a:srgbClr val="000000">
                      <a:alpha val="25000"/>
                    </a:srgbClr>
                  </a:outerShdw>
                </a:effectLst>
                <a:latin typeface="+mj-lt"/>
                <a:ea typeface="+mj-ea"/>
                <a:cs typeface="+mj-cs"/>
              </a:rPr>
              <a:t>www.ylikonet.gr</a:t>
            </a:r>
            <a:r>
              <a:rPr kumimoji="0" lang="el-GR" b="1" i="1" u="none" strike="noStrike" kern="1200" cap="none" spc="0" normalizeH="0" baseline="0" noProof="0" dirty="0" smtClean="0">
                <a:ln>
                  <a:noFill/>
                </a:ln>
                <a:solidFill>
                  <a:srgbClr val="FF0000"/>
                </a:solidFill>
                <a:effectLst>
                  <a:outerShdw blurRad="31750" dist="25400" dir="5400000" algn="tl" rotWithShape="0">
                    <a:srgbClr val="000000">
                      <a:alpha val="25000"/>
                    </a:srgbClr>
                  </a:outerShdw>
                </a:effectLst>
                <a:uLnTx/>
                <a:uFillTx/>
                <a:latin typeface="+mj-lt"/>
                <a:ea typeface="+mj-ea"/>
                <a:cs typeface="+mj-cs"/>
              </a:rPr>
              <a:t> </a:t>
            </a:r>
            <a:endParaRPr kumimoji="0" lang="el-GR" b="1" i="1"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mj-lt"/>
              <a:ea typeface="+mj-ea"/>
              <a:cs typeface="+mj-cs"/>
            </a:endParaRPr>
          </a:p>
        </p:txBody>
      </p:sp>
      <p:sp>
        <p:nvSpPr>
          <p:cNvPr id="2"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p:pic>
        <p:nvPicPr>
          <p:cNvPr id="19462" name="Picture 6"/>
          <p:cNvPicPr>
            <a:picLocks noChangeAspect="1" noChangeArrowheads="1"/>
          </p:cNvPicPr>
          <p:nvPr/>
        </p:nvPicPr>
        <p:blipFill>
          <a:blip r:embed="rId2" cstate="print"/>
          <a:srcRect/>
          <a:stretch>
            <a:fillRect/>
          </a:stretch>
        </p:blipFill>
        <p:spPr bwMode="auto">
          <a:xfrm>
            <a:off x="323528" y="1196752"/>
            <a:ext cx="8612382" cy="4032448"/>
          </a:xfrm>
          <a:prstGeom prst="rect">
            <a:avLst/>
          </a:prstGeom>
          <a:noFill/>
          <a:ln w="9525">
            <a:noFill/>
            <a:miter lim="800000"/>
            <a:headEnd/>
            <a:tailEnd/>
          </a:ln>
        </p:spPr>
      </p:pic>
      <p:sp>
        <p:nvSpPr>
          <p:cNvPr id="7" name="6 - Δεξιό βέλος">
            <a:hlinkClick r:id="rId3"/>
          </p:cNvPr>
          <p:cNvSpPr/>
          <p:nvPr/>
        </p:nvSpPr>
        <p:spPr>
          <a:xfrm>
            <a:off x="7380312" y="5733256"/>
            <a:ext cx="1152128" cy="57606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 - Τίτλος"/>
          <p:cNvSpPr>
            <a:spLocks noGrp="1"/>
          </p:cNvSpPr>
          <p:nvPr>
            <p:ph type="title"/>
          </p:nvPr>
        </p:nvSpPr>
        <p:spPr>
          <a:xfrm>
            <a:off x="457200" y="274638"/>
            <a:ext cx="7643192" cy="778098"/>
          </a:xfrm>
          <a:solidFill>
            <a:srgbClr val="FFFF00"/>
          </a:solidFill>
        </p:spPr>
        <p:txBody>
          <a:bodyPr>
            <a:normAutofit/>
          </a:bodyPr>
          <a:lstStyle/>
          <a:p>
            <a:r>
              <a:rPr lang="el-GR" sz="2400" i="1" dirty="0" smtClean="0">
                <a:solidFill>
                  <a:srgbClr val="FF0000"/>
                </a:solidFill>
              </a:rPr>
              <a:t>Μερικά από τα</a:t>
            </a:r>
            <a:r>
              <a:rPr lang="en-US" sz="2400" i="1" dirty="0" smtClean="0">
                <a:solidFill>
                  <a:srgbClr val="FF0000"/>
                </a:solidFill>
              </a:rPr>
              <a:t>  </a:t>
            </a:r>
            <a:r>
              <a:rPr lang="el-GR" sz="2400" i="1" dirty="0" smtClean="0">
                <a:solidFill>
                  <a:srgbClr val="FF0000"/>
                </a:solidFill>
              </a:rPr>
              <a:t>Γενικά θέματα </a:t>
            </a:r>
            <a:r>
              <a:rPr lang="en-US" sz="2400" i="1" dirty="0" smtClean="0">
                <a:solidFill>
                  <a:srgbClr val="FF0000"/>
                </a:solidFill>
              </a:rPr>
              <a:t> </a:t>
            </a:r>
            <a:r>
              <a:rPr lang="el-GR" sz="2400" i="1" dirty="0" smtClean="0">
                <a:solidFill>
                  <a:srgbClr val="FF0000"/>
                </a:solidFill>
              </a:rPr>
              <a:t>Φυσικής…</a:t>
            </a:r>
            <a:endParaRPr lang="el-GR" sz="2400" i="1" dirty="0">
              <a:solidFill>
                <a:srgbClr val="FF0000"/>
              </a:solidFill>
            </a:endParaRPr>
          </a:p>
        </p:txBody>
      </p:sp>
      <p:sp>
        <p:nvSpPr>
          <p:cNvPr id="22530"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p:sp>
        <p:nvSpPr>
          <p:cNvPr id="22531" name="Rectangle 3"/>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p:sp>
        <p:nvSpPr>
          <p:cNvPr id="9" name="2 - Τίτλος"/>
          <p:cNvSpPr txBox="1">
            <a:spLocks/>
          </p:cNvSpPr>
          <p:nvPr/>
        </p:nvSpPr>
        <p:spPr>
          <a:xfrm>
            <a:off x="0" y="6353944"/>
            <a:ext cx="2674640" cy="504056"/>
          </a:xfrm>
          <a:prstGeom prst="rect">
            <a:avLst/>
          </a:prstGeom>
          <a:noFill/>
        </p:spPr>
        <p:txBody>
          <a:bodyPr vert="horz" rtlCol="0" anchor="ctr">
            <a:normAutofit/>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b="1" i="1" dirty="0" smtClean="0">
                <a:solidFill>
                  <a:srgbClr val="FF0000"/>
                </a:solidFill>
                <a:effectLst>
                  <a:outerShdw blurRad="31750" dist="25400" dir="5400000" algn="tl" rotWithShape="0">
                    <a:srgbClr val="000000">
                      <a:alpha val="25000"/>
                    </a:srgbClr>
                  </a:outerShdw>
                </a:effectLst>
                <a:latin typeface="+mj-lt"/>
                <a:ea typeface="+mj-ea"/>
                <a:cs typeface="+mj-cs"/>
              </a:rPr>
              <a:t>www.ylikonet.gr</a:t>
            </a:r>
            <a:r>
              <a:rPr kumimoji="0" lang="el-GR" b="1" i="1" u="none" strike="noStrike" kern="1200" cap="none" spc="0" normalizeH="0" baseline="0" noProof="0" dirty="0" smtClean="0">
                <a:ln>
                  <a:noFill/>
                </a:ln>
                <a:solidFill>
                  <a:srgbClr val="FF0000"/>
                </a:solidFill>
                <a:effectLst>
                  <a:outerShdw blurRad="31750" dist="25400" dir="5400000" algn="tl" rotWithShape="0">
                    <a:srgbClr val="000000">
                      <a:alpha val="25000"/>
                    </a:srgbClr>
                  </a:outerShdw>
                </a:effectLst>
                <a:uLnTx/>
                <a:uFillTx/>
                <a:latin typeface="+mj-lt"/>
                <a:ea typeface="+mj-ea"/>
                <a:cs typeface="+mj-cs"/>
              </a:rPr>
              <a:t> </a:t>
            </a:r>
            <a:endParaRPr kumimoji="0" lang="el-GR" b="1" i="1"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mj-lt"/>
              <a:ea typeface="+mj-ea"/>
              <a:cs typeface="+mj-cs"/>
            </a:endParaRPr>
          </a:p>
        </p:txBody>
      </p:sp>
      <p:pic>
        <p:nvPicPr>
          <p:cNvPr id="10" name="Picture 8"/>
          <p:cNvPicPr>
            <a:picLocks noChangeAspect="1" noChangeArrowheads="1"/>
          </p:cNvPicPr>
          <p:nvPr/>
        </p:nvPicPr>
        <p:blipFill>
          <a:blip r:embed="rId2" cstate="print"/>
          <a:srcRect/>
          <a:stretch>
            <a:fillRect/>
          </a:stretch>
        </p:blipFill>
        <p:spPr bwMode="auto">
          <a:xfrm>
            <a:off x="251520" y="1196752"/>
            <a:ext cx="8892480" cy="4785648"/>
          </a:xfrm>
          <a:prstGeom prst="rect">
            <a:avLst/>
          </a:prstGeom>
          <a:noFill/>
          <a:ln w="9525">
            <a:noFill/>
            <a:miter lim="800000"/>
            <a:headEnd/>
            <a:tailEnd/>
          </a:ln>
        </p:spPr>
      </p:pic>
      <p:sp>
        <p:nvSpPr>
          <p:cNvPr id="7" name="6 - Δεξιό βέλος">
            <a:hlinkClick r:id="rId3"/>
          </p:cNvPr>
          <p:cNvSpPr/>
          <p:nvPr/>
        </p:nvSpPr>
        <p:spPr>
          <a:xfrm>
            <a:off x="7380312" y="6021288"/>
            <a:ext cx="1152128" cy="57606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Μιλώντας για τα ρευστά.">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Μιλώντας για τα ρευστά.</Template>
  <TotalTime>345</TotalTime>
  <Words>530</Words>
  <Application>Microsoft Office PowerPoint</Application>
  <PresentationFormat>Προβολή στην οθόνη (4:3)</PresentationFormat>
  <Paragraphs>45</Paragraphs>
  <Slides>17</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17</vt:i4>
      </vt:variant>
    </vt:vector>
  </HeadingPairs>
  <TitlesOfParts>
    <vt:vector size="18" baseType="lpstr">
      <vt:lpstr>Μιλώντας για τα ρευστά.</vt:lpstr>
      <vt:lpstr>Διαφάνεια 1</vt:lpstr>
      <vt:lpstr>Διαφάνεια 2</vt:lpstr>
      <vt:lpstr>Πότε  επιλέγει να εγγραφεί.</vt:lpstr>
      <vt:lpstr>Πότε έρχεται;</vt:lpstr>
      <vt:lpstr>Διαφάνεια 5</vt:lpstr>
      <vt:lpstr>Και μια προσωπική επιλογή </vt:lpstr>
      <vt:lpstr>Διαφάνεια 7</vt:lpstr>
      <vt:lpstr>Διαφάνεια 8</vt:lpstr>
      <vt:lpstr>Μερικά από τα  Γενικά θέματα  Φυσικής…</vt:lpstr>
      <vt:lpstr>Σεπτέμβριος του 2013</vt:lpstr>
      <vt:lpstr>Διαφάνεια 11</vt:lpstr>
      <vt:lpstr>Διαφάνεια 12</vt:lpstr>
      <vt:lpstr>Ιούνιος του 2015</vt:lpstr>
      <vt:lpstr>Διαφάνεια 14</vt:lpstr>
      <vt:lpstr>Διαφάνεια 15</vt:lpstr>
      <vt:lpstr>Διαφάνεια 16</vt:lpstr>
      <vt:lpstr>Σας ευχαριστώ που με ακούσατε.</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Διονύσης</dc:creator>
  <cp:lastModifiedBy>Διονύσης</cp:lastModifiedBy>
  <cp:revision>18</cp:revision>
  <dcterms:created xsi:type="dcterms:W3CDTF">2016-04-03T15:03:10Z</dcterms:created>
  <dcterms:modified xsi:type="dcterms:W3CDTF">2016-04-12T08:37:48Z</dcterms:modified>
</cp:coreProperties>
</file>