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61" r:id="rId4"/>
    <p:sldId id="262" r:id="rId5"/>
    <p:sldId id="264" r:id="rId6"/>
    <p:sldId id="263" r:id="rId7"/>
    <p:sldId id="266" r:id="rId8"/>
    <p:sldId id="267" r:id="rId9"/>
    <p:sldId id="265" r:id="rId10"/>
    <p:sldId id="259" r:id="rId11"/>
    <p:sldId id="268" r:id="rId12"/>
    <p:sldId id="269" r:id="rId13"/>
    <p:sldId id="270" r:id="rId14"/>
    <p:sldId id="271" r:id="rId15"/>
    <p:sldId id="272" r:id="rId16"/>
    <p:sldId id="278" r:id="rId17"/>
    <p:sldId id="279" r:id="rId18"/>
    <p:sldId id="280" r:id="rId19"/>
    <p:sldId id="281" r:id="rId20"/>
    <p:sldId id="273" r:id="rId21"/>
    <p:sldId id="275" r:id="rId22"/>
    <p:sldId id="282" r:id="rId23"/>
    <p:sldId id="276" r:id="rId24"/>
    <p:sldId id="277" r:id="rId25"/>
    <p:sldId id="283" r:id="rId26"/>
    <p:sldId id="28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456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051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9940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492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23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07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441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6861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3233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7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5949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69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7BF6BF2-6FDE-489F-9004-90295AEEBE1E}" type="datetimeFigureOut">
              <a:rPr lang="en-ID" smtClean="0"/>
              <a:t>03/06/2024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3425E64-D44B-4A49-A82A-70F50091DB95}" type="slidenum">
              <a:rPr lang="en-ID" smtClean="0"/>
              <a:t>‹#›</a:t>
            </a:fld>
            <a:endParaRPr lang="en-ID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17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B4ED2-3F1B-283A-DBF6-A697765587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altLang="en-US" dirty="0"/>
              <a:t>Memulai Usaha Baru 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313D52-212E-469A-6BD8-AA5DA7D9C3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13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2587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01415-C41F-1647-50C6-26C262F4D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Cara </a:t>
            </a:r>
            <a:r>
              <a:rPr lang="en-US" dirty="0" err="1"/>
              <a:t>Membuat</a:t>
            </a:r>
            <a:r>
              <a:rPr lang="en-US" dirty="0"/>
              <a:t> Nama dan Logo Usaha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8C12A-57AD-FB70-CA82-8035879ED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Pilihlah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yang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diingat</a:t>
            </a:r>
            <a:r>
              <a:rPr lang="en-ID" dirty="0"/>
              <a:t>,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Perhatikan</a:t>
            </a:r>
            <a:r>
              <a:rPr lang="en-ID" dirty="0"/>
              <a:t>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yang Anda </a:t>
            </a:r>
            <a:r>
              <a:rPr lang="en-ID" dirty="0" err="1"/>
              <a:t>dipilih</a:t>
            </a:r>
            <a:r>
              <a:rPr lang="en-ID" dirty="0"/>
              <a:t>,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tersedia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yang </a:t>
            </a:r>
            <a:r>
              <a:rPr lang="en-ID" dirty="0" err="1"/>
              <a:t>memiliki</a:t>
            </a:r>
            <a:r>
              <a:rPr lang="en-ID" dirty="0"/>
              <a:t> (</a:t>
            </a:r>
            <a:r>
              <a:rPr lang="en-ID" dirty="0" err="1"/>
              <a:t>terutama</a:t>
            </a:r>
            <a:r>
              <a:rPr lang="en-ID" dirty="0"/>
              <a:t> di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sekitar</a:t>
            </a:r>
            <a:r>
              <a:rPr lang="en-ID" dirty="0"/>
              <a:t>)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sangat </a:t>
            </a:r>
            <a:r>
              <a:rPr lang="en-ID" dirty="0" err="1"/>
              <a:t>umum</a:t>
            </a:r>
            <a:r>
              <a:rPr lang="en-ID" dirty="0"/>
              <a:t> 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berdampak</a:t>
            </a:r>
            <a:r>
              <a:rPr lang="en-ID" dirty="0"/>
              <a:t> pada branding </a:t>
            </a:r>
            <a:r>
              <a:rPr lang="en-ID" dirty="0" err="1"/>
              <a:t>usaha</a:t>
            </a:r>
            <a:r>
              <a:rPr lang="en-ID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Buatlah</a:t>
            </a:r>
            <a:r>
              <a:rPr lang="en-ID" dirty="0"/>
              <a:t> logo yang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cita</a:t>
            </a:r>
            <a:r>
              <a:rPr lang="en-ID" dirty="0"/>
              <a:t>-rasa Anda </a:t>
            </a:r>
            <a:r>
              <a:rPr lang="en-ID" dirty="0" err="1"/>
              <a:t>sebagai</a:t>
            </a:r>
            <a:r>
              <a:rPr lang="en-ID" dirty="0"/>
              <a:t> owner, </a:t>
            </a:r>
            <a:r>
              <a:rPr lang="en-ID" dirty="0" err="1"/>
              <a:t>buatlah</a:t>
            </a:r>
            <a:r>
              <a:rPr lang="en-ID" dirty="0"/>
              <a:t> logo agar </a:t>
            </a:r>
            <a:r>
              <a:rPr lang="en-ID" dirty="0" err="1"/>
              <a:t>mengandung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cerita</a:t>
            </a:r>
            <a:r>
              <a:rPr lang="en-ID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Citrakanlah</a:t>
            </a:r>
            <a:r>
              <a:rPr lang="en-ID" dirty="0"/>
              <a:t> </a:t>
            </a:r>
            <a:r>
              <a:rPr lang="en-ID" dirty="0" err="1"/>
              <a:t>logi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story telling, </a:t>
            </a:r>
            <a:r>
              <a:rPr lang="en-ID" dirty="0" err="1"/>
              <a:t>iklan</a:t>
            </a:r>
            <a:r>
              <a:rPr lang="en-ID" dirty="0"/>
              <a:t> dan </a:t>
            </a:r>
            <a:r>
              <a:rPr lang="en-ID" dirty="0" err="1"/>
              <a:t>sebagainya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6901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F9AEE-B174-3655-D888-D4271E064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tempat</a:t>
            </a:r>
            <a:r>
              <a:rPr lang="en-ID" dirty="0"/>
              <a:t> </a:t>
            </a:r>
            <a:r>
              <a:rPr lang="en-ID" dirty="0" err="1"/>
              <a:t>usaha</a:t>
            </a:r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4ACE62-A516-E076-449F-58A5CDCC7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3074" name="Picture 2" descr="Pentingnya lokasi usaha">
            <a:extLst>
              <a:ext uri="{FF2B5EF4-FFF2-40B4-BE49-F238E27FC236}">
                <a16:creationId xmlns:a16="http://schemas.microsoft.com/office/drawing/2014/main" id="{E8B56B6A-7728-116C-AC3C-FD47D29A1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66256"/>
            <a:ext cx="10368196" cy="443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08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250F2-3A7C-708A-7B98-05EBB8CE3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Lokasi Anda sangat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keberhasilan</a:t>
            </a:r>
            <a:r>
              <a:rPr lang="en-ID" dirty="0"/>
              <a:t> </a:t>
            </a:r>
            <a:r>
              <a:rPr lang="en-ID" dirty="0" err="1"/>
              <a:t>bisnis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B4DEF-79DE-0846-AB0E-E9A543F88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D" dirty="0" err="1"/>
              <a:t>Visibilitas</a:t>
            </a:r>
            <a:r>
              <a:rPr lang="en-ID" dirty="0"/>
              <a:t>: </a:t>
            </a:r>
            <a:r>
              <a:rPr lang="en-ID" dirty="0" err="1"/>
              <a:t>Bergantung</a:t>
            </a:r>
            <a:r>
              <a:rPr lang="en-ID" dirty="0"/>
              <a:t> pada </a:t>
            </a:r>
            <a:r>
              <a:rPr lang="en-ID" dirty="0" err="1"/>
              <a:t>lokasi</a:t>
            </a:r>
            <a:r>
              <a:rPr lang="en-ID" dirty="0"/>
              <a:t> yang Anda </a:t>
            </a:r>
            <a:r>
              <a:rPr lang="en-ID" dirty="0" err="1"/>
              <a:t>pilih</a:t>
            </a:r>
            <a:r>
              <a:rPr lang="en-ID" dirty="0"/>
              <a:t>, </a:t>
            </a:r>
            <a:r>
              <a:rPr lang="en-ID" dirty="0" err="1"/>
              <a:t>lokasi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yang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dilihat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</a:t>
            </a:r>
            <a:r>
              <a:rPr lang="en-ID" dirty="0" err="1"/>
              <a:t>cenderung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tingkat</a:t>
            </a:r>
            <a:r>
              <a:rPr lang="en-ID" dirty="0"/>
              <a:t> </a:t>
            </a:r>
            <a:r>
              <a:rPr lang="en-ID" dirty="0" err="1"/>
              <a:t>penjualan</a:t>
            </a:r>
            <a:r>
              <a:rPr lang="en-ID" dirty="0"/>
              <a:t> yang </a:t>
            </a:r>
            <a:r>
              <a:rPr lang="en-ID" dirty="0" err="1"/>
              <a:t>tinggi</a:t>
            </a:r>
            <a:r>
              <a:rPr lang="en-ID" dirty="0"/>
              <a:t>.</a:t>
            </a:r>
          </a:p>
          <a:p>
            <a:r>
              <a:rPr lang="en-ID" dirty="0" err="1"/>
              <a:t>Koneksi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: </a:t>
            </a:r>
            <a:r>
              <a:rPr lang="en-ID" dirty="0" err="1"/>
              <a:t>Selain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, </a:t>
            </a:r>
            <a:r>
              <a:rPr lang="en-ID" dirty="0" err="1"/>
              <a:t>menjalankan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di </a:t>
            </a:r>
            <a:r>
              <a:rPr lang="en-ID" dirty="0" err="1"/>
              <a:t>lokasi</a:t>
            </a:r>
            <a:r>
              <a:rPr lang="en-ID" dirty="0"/>
              <a:t> yang </a:t>
            </a:r>
            <a:r>
              <a:rPr lang="en-ID" dirty="0" err="1"/>
              <a:t>strategis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Anda </a:t>
            </a:r>
            <a:r>
              <a:rPr lang="en-ID" dirty="0" err="1"/>
              <a:t>terhubung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dan </a:t>
            </a:r>
            <a:r>
              <a:rPr lang="en-ID" dirty="0" err="1"/>
              <a:t>mengembangkan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yang </a:t>
            </a:r>
            <a:r>
              <a:rPr lang="en-ID" dirty="0" err="1"/>
              <a:t>langgeng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.</a:t>
            </a:r>
          </a:p>
          <a:p>
            <a:r>
              <a:rPr lang="en-ID" dirty="0" err="1"/>
              <a:t>Kepuasan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: </a:t>
            </a:r>
            <a:r>
              <a:rPr lang="en-ID" dirty="0" err="1"/>
              <a:t>Meskipun</a:t>
            </a:r>
            <a:r>
              <a:rPr lang="en-ID" dirty="0"/>
              <a:t> </a:t>
            </a:r>
            <a:r>
              <a:rPr lang="en-ID" dirty="0" err="1"/>
              <a:t>semakin</a:t>
            </a:r>
            <a:r>
              <a:rPr lang="en-ID" dirty="0"/>
              <a:t> </a:t>
            </a:r>
            <a:r>
              <a:rPr lang="en-ID" dirty="0" err="1"/>
              <a:t>maraknya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remote,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yang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di </a:t>
            </a:r>
            <a:r>
              <a:rPr lang="en-ID" dirty="0" err="1"/>
              <a:t>kantor</a:t>
            </a:r>
            <a:r>
              <a:rPr lang="en-ID" dirty="0"/>
              <a:t>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menghabiskan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di </a:t>
            </a:r>
            <a:r>
              <a:rPr lang="en-ID" dirty="0" err="1"/>
              <a:t>kantor</a:t>
            </a:r>
            <a:r>
              <a:rPr lang="en-ID" dirty="0"/>
              <a:t>. Lokasi yang </a:t>
            </a:r>
            <a:r>
              <a:rPr lang="en-ID" dirty="0" err="1"/>
              <a:t>nyaman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suasana</a:t>
            </a:r>
            <a:r>
              <a:rPr lang="en-ID" dirty="0"/>
              <a:t> dan </a:t>
            </a:r>
            <a:r>
              <a:rPr lang="en-ID" dirty="0" err="1"/>
              <a:t>lokasi</a:t>
            </a:r>
            <a:r>
              <a:rPr lang="en-ID" dirty="0"/>
              <a:t> yang sangat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senang</a:t>
            </a:r>
            <a:r>
              <a:rPr lang="en-ID" dirty="0"/>
              <a:t>. </a:t>
            </a:r>
          </a:p>
          <a:p>
            <a:r>
              <a:rPr lang="en-ID" dirty="0" err="1"/>
              <a:t>Profesionalisme</a:t>
            </a:r>
            <a:r>
              <a:rPr lang="en-ID" dirty="0"/>
              <a:t>: Lokasi </a:t>
            </a:r>
            <a:r>
              <a:rPr lang="en-ID" dirty="0" err="1"/>
              <a:t>bisnis</a:t>
            </a:r>
            <a:r>
              <a:rPr lang="en-ID" dirty="0"/>
              <a:t> Anda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berbicara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. Lokasi yang </a:t>
            </a:r>
            <a:r>
              <a:rPr lang="en-ID" dirty="0" err="1"/>
              <a:t>profesional</a:t>
            </a:r>
            <a:r>
              <a:rPr lang="en-ID" dirty="0"/>
              <a:t> dan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reputasi</a:t>
            </a:r>
            <a:r>
              <a:rPr lang="en-ID" dirty="0"/>
              <a:t> Anda dan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</a:t>
            </a:r>
            <a:r>
              <a:rPr lang="en-ID" dirty="0" err="1"/>
              <a:t>melihat</a:t>
            </a:r>
            <a:r>
              <a:rPr lang="en-ID" dirty="0"/>
              <a:t> Anda.</a:t>
            </a:r>
          </a:p>
        </p:txBody>
      </p:sp>
    </p:spTree>
    <p:extLst>
      <p:ext uri="{BB962C8B-B14F-4D97-AF65-F5344CB8AC3E}">
        <p14:creationId xmlns:p14="http://schemas.microsoft.com/office/powerpoint/2010/main" val="772301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50774-7D9A-90A0-81FA-303848F41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Cara </a:t>
            </a:r>
            <a:r>
              <a:rPr lang="en-ID" dirty="0" err="1"/>
              <a:t>Memilih</a:t>
            </a:r>
            <a:r>
              <a:rPr lang="en-ID" dirty="0"/>
              <a:t> Lokasi Usaha yang </a:t>
            </a:r>
            <a:r>
              <a:rPr lang="en-ID" dirty="0" err="1"/>
              <a:t>Tepat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37548-12D3-A995-FEEC-2BCD008EA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Sesuaikan</a:t>
            </a:r>
            <a:r>
              <a:rPr lang="en-ID" dirty="0"/>
              <a:t> Lokasi yang </a:t>
            </a:r>
            <a:r>
              <a:rPr lang="en-ID" dirty="0" err="1"/>
              <a:t>dipilih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anggaran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Sesuaiakan</a:t>
            </a:r>
            <a:r>
              <a:rPr lang="en-ID" dirty="0"/>
              <a:t> Lokasi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lingkup</a:t>
            </a:r>
            <a:r>
              <a:rPr lang="en-ID" dirty="0"/>
              <a:t> </a:t>
            </a:r>
            <a:r>
              <a:rPr lang="en-ID" dirty="0" err="1"/>
              <a:t>usaha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Riset</a:t>
            </a:r>
            <a:r>
              <a:rPr lang="en-ID" dirty="0"/>
              <a:t> </a:t>
            </a:r>
            <a:r>
              <a:rPr lang="en-ID" dirty="0" err="1"/>
              <a:t>demografis</a:t>
            </a:r>
            <a:r>
              <a:rPr lang="en-ID" dirty="0"/>
              <a:t> target pasar (Di mana </a:t>
            </a:r>
            <a:r>
              <a:rPr lang="en-ID" dirty="0" err="1"/>
              <a:t>pelanggan</a:t>
            </a:r>
            <a:r>
              <a:rPr lang="en-ID" dirty="0"/>
              <a:t> Anda </a:t>
            </a:r>
            <a:r>
              <a:rPr lang="en-ID" dirty="0" err="1"/>
              <a:t>tinggal</a:t>
            </a:r>
            <a:r>
              <a:rPr lang="en-ID" dirty="0"/>
              <a:t> dan </a:t>
            </a:r>
            <a:r>
              <a:rPr lang="en-ID" dirty="0" err="1"/>
              <a:t>bekerja</a:t>
            </a:r>
            <a:r>
              <a:rPr lang="en-ID" dirty="0"/>
              <a:t>? Sangat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lokasi</a:t>
            </a:r>
            <a:r>
              <a:rPr lang="en-ID" dirty="0"/>
              <a:t> yang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diakses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sering</a:t>
            </a:r>
            <a:r>
              <a:rPr lang="en-ID" dirty="0"/>
              <a:t> </a:t>
            </a:r>
            <a:r>
              <a:rPr lang="en-ID" dirty="0" err="1"/>
              <a:t>dikunjungi</a:t>
            </a:r>
            <a:r>
              <a:rPr lang="en-ID" dirty="0"/>
              <a:t> oleh target pasar Anda.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memahami</a:t>
            </a:r>
            <a:r>
              <a:rPr lang="en-ID" dirty="0"/>
              <a:t> basis </a:t>
            </a:r>
            <a:r>
              <a:rPr lang="en-ID" dirty="0" err="1"/>
              <a:t>pelanggan</a:t>
            </a:r>
            <a:r>
              <a:rPr lang="en-ID" dirty="0"/>
              <a:t> Anda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menginformasikan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lokasi</a:t>
            </a:r>
            <a:r>
              <a:rPr lang="en-ID" dirty="0"/>
              <a:t> Anda.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Cari informasi mendalam mengenai lokasi usaha</a:t>
            </a:r>
            <a:r>
              <a:rPr lang="en-ID" dirty="0"/>
              <a:t> (Jika Anda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menemukan</a:t>
            </a:r>
            <a:r>
              <a:rPr lang="en-ID" dirty="0"/>
              <a:t> </a:t>
            </a:r>
            <a:r>
              <a:rPr lang="en-ID" dirty="0" err="1"/>
              <a:t>lokasi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yang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denganbudget</a:t>
            </a:r>
            <a:r>
              <a:rPr lang="en-ID" dirty="0"/>
              <a:t> dan target </a:t>
            </a:r>
            <a:r>
              <a:rPr lang="en-ID" dirty="0" err="1"/>
              <a:t>audiens</a:t>
            </a:r>
            <a:r>
              <a:rPr lang="en-ID" dirty="0"/>
              <a:t> Anda, </a:t>
            </a:r>
            <a:r>
              <a:rPr lang="en-ID" dirty="0" err="1"/>
              <a:t>silakan</a:t>
            </a:r>
            <a:r>
              <a:rPr lang="en-ID" dirty="0"/>
              <a:t> </a:t>
            </a:r>
            <a:r>
              <a:rPr lang="en-ID" dirty="0" err="1"/>
              <a:t>menggali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mendalam</a:t>
            </a:r>
            <a:r>
              <a:rPr lang="en-ID" dirty="0"/>
              <a:t>.  </a:t>
            </a:r>
            <a:r>
              <a:rPr lang="en-ID" dirty="0" err="1"/>
              <a:t>Misalnya</a:t>
            </a:r>
            <a:r>
              <a:rPr lang="en-ID" dirty="0"/>
              <a:t>, </a:t>
            </a:r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regulasi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daerah</a:t>
            </a:r>
            <a:r>
              <a:rPr lang="en-ID" dirty="0"/>
              <a:t> </a:t>
            </a:r>
            <a:r>
              <a:rPr lang="en-ID" dirty="0" err="1"/>
              <a:t>sangatlah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. Cari </a:t>
            </a:r>
            <a:r>
              <a:rPr lang="en-ID" dirty="0" err="1"/>
              <a:t>tahu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regulasi</a:t>
            </a:r>
            <a:r>
              <a:rPr lang="en-ID" dirty="0"/>
              <a:t> yang </a:t>
            </a:r>
            <a:r>
              <a:rPr lang="en-ID" dirty="0" err="1"/>
              <a:t>berlaku</a:t>
            </a:r>
            <a:r>
              <a:rPr lang="en-ID" dirty="0"/>
              <a:t> agar Anda </a:t>
            </a:r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yang </a:t>
            </a:r>
            <a:r>
              <a:rPr lang="en-ID" dirty="0" err="1"/>
              <a:t>diperbolehkan</a:t>
            </a:r>
            <a:r>
              <a:rPr lang="en-ID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663743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18E24-6617-B65D-0A28-CD9EAE7C0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8E3CD-BF1B-B8A3-EC5E-406305A34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lokasi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competitor (</a:t>
            </a:r>
            <a:r>
              <a:rPr lang="en-ID" dirty="0" err="1"/>
              <a:t>Lakukan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menyeluruh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pesaing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di area </a:t>
            </a:r>
            <a:r>
              <a:rPr lang="en-ID" dirty="0" err="1"/>
              <a:t>tersebut</a:t>
            </a:r>
            <a:r>
              <a:rPr lang="en-ID" dirty="0"/>
              <a:t>. </a:t>
            </a:r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siapa</a:t>
            </a:r>
            <a:r>
              <a:rPr lang="en-ID" dirty="0"/>
              <a:t> dan di mana </a:t>
            </a:r>
            <a:r>
              <a:rPr lang="en-ID" dirty="0" err="1"/>
              <a:t>pesaing</a:t>
            </a:r>
            <a:r>
              <a:rPr lang="en-ID" dirty="0"/>
              <a:t> Anda </a:t>
            </a:r>
            <a:r>
              <a:rPr lang="en-ID" dirty="0" err="1"/>
              <a:t>beroperasi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wawasan</a:t>
            </a:r>
            <a:r>
              <a:rPr lang="en-ID" dirty="0"/>
              <a:t> </a:t>
            </a:r>
            <a:r>
              <a:rPr lang="en-ID" dirty="0" err="1"/>
              <a:t>berharga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potensi</a:t>
            </a:r>
            <a:r>
              <a:rPr lang="en-ID" dirty="0"/>
              <a:t> pasar, strategi </a:t>
            </a:r>
            <a:r>
              <a:rPr lang="en-ID" dirty="0" err="1"/>
              <a:t>pemasaran</a:t>
            </a:r>
            <a:r>
              <a:rPr lang="en-ID" dirty="0"/>
              <a:t>, dan </a:t>
            </a:r>
            <a:r>
              <a:rPr lang="en-ID" dirty="0" err="1"/>
              <a:t>diferensiasi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Anda.)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potensi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 (</a:t>
            </a:r>
            <a:r>
              <a:rPr lang="en-ID" dirty="0" err="1"/>
              <a:t>Pertimbangkan</a:t>
            </a:r>
            <a:r>
              <a:rPr lang="en-ID" dirty="0"/>
              <a:t> </a:t>
            </a:r>
            <a:r>
              <a:rPr lang="en-ID" dirty="0" err="1"/>
              <a:t>faktor-faktor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tren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ekonomi</a:t>
            </a:r>
            <a:r>
              <a:rPr lang="en-ID" dirty="0"/>
              <a:t>, </a:t>
            </a:r>
            <a:r>
              <a:rPr lang="en-ID" dirty="0" err="1"/>
              <a:t>infrastruktur</a:t>
            </a:r>
            <a:r>
              <a:rPr lang="en-ID" dirty="0"/>
              <a:t>, dan </a:t>
            </a:r>
            <a:r>
              <a:rPr lang="en-ID" dirty="0" err="1"/>
              <a:t>perencanaan</a:t>
            </a:r>
            <a:r>
              <a:rPr lang="en-ID" dirty="0"/>
              <a:t> </a:t>
            </a:r>
            <a:r>
              <a:rPr lang="en-ID" dirty="0" err="1"/>
              <a:t>perkotaan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mempengaruhi</a:t>
            </a:r>
            <a:r>
              <a:rPr lang="en-ID" dirty="0"/>
              <a:t> </a:t>
            </a:r>
            <a:r>
              <a:rPr lang="en-ID" dirty="0" err="1"/>
              <a:t>potensi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Anda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.)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ID" dirty="0" err="1"/>
              <a:t>Pertimbangkan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(</a:t>
            </a:r>
            <a:r>
              <a:rPr lang="en-ID" dirty="0" err="1"/>
              <a:t>kepadatan</a:t>
            </a:r>
            <a:r>
              <a:rPr lang="en-ID" dirty="0"/>
              <a:t> </a:t>
            </a:r>
            <a:r>
              <a:rPr lang="en-ID" dirty="0" err="1"/>
              <a:t>populasi</a:t>
            </a:r>
            <a:r>
              <a:rPr lang="en-ID" dirty="0"/>
              <a:t>, </a:t>
            </a:r>
            <a:r>
              <a:rPr lang="en-ID" dirty="0" err="1"/>
              <a:t>keberadaan</a:t>
            </a:r>
            <a:r>
              <a:rPr lang="en-ID" dirty="0"/>
              <a:t> </a:t>
            </a:r>
            <a:r>
              <a:rPr lang="en-ID" dirty="0" err="1"/>
              <a:t>fasilitas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, dan </a:t>
            </a:r>
            <a:r>
              <a:rPr lang="en-ID" dirty="0" err="1"/>
              <a:t>reputasi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sekitar</a:t>
            </a:r>
            <a:r>
              <a:rPr lang="en-ID" dirty="0"/>
              <a:t>.)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ID" dirty="0" err="1"/>
              <a:t>Perhatikan</a:t>
            </a:r>
            <a:r>
              <a:rPr lang="en-ID" dirty="0"/>
              <a:t> </a:t>
            </a:r>
            <a:r>
              <a:rPr lang="en-ID" dirty="0" err="1"/>
              <a:t>perizinan</a:t>
            </a:r>
            <a:r>
              <a:rPr lang="en-ID" dirty="0"/>
              <a:t> (</a:t>
            </a:r>
            <a:r>
              <a:rPr lang="en-ID" dirty="0" err="1"/>
              <a:t>izin</a:t>
            </a:r>
            <a:r>
              <a:rPr lang="en-ID" dirty="0"/>
              <a:t> </a:t>
            </a:r>
            <a:r>
              <a:rPr lang="en-ID" dirty="0" err="1"/>
              <a:t>pendirian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, AMDAL, dan </a:t>
            </a:r>
            <a:r>
              <a:rPr lang="en-ID" dirty="0" err="1"/>
              <a:t>lainnya</a:t>
            </a:r>
            <a:r>
              <a:rPr lang="en-ID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837169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3756B-05DD-D669-2C95-276350AF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Ciri-Ciri Lokasi Usaha yang Strategis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24E3F-941E-A372-9BF4-726DAE856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Trafik</a:t>
            </a:r>
            <a:r>
              <a:rPr lang="en-ID" dirty="0"/>
              <a:t> yang </a:t>
            </a:r>
            <a:r>
              <a:rPr lang="en-ID" dirty="0" err="1"/>
              <a:t>tinggi</a:t>
            </a:r>
            <a:r>
              <a:rPr lang="en-ID" dirty="0"/>
              <a:t> (</a:t>
            </a:r>
            <a:r>
              <a:rPr lang="en-ID" dirty="0" err="1"/>
              <a:t>Tempat</a:t>
            </a:r>
            <a:r>
              <a:rPr lang="en-ID" dirty="0"/>
              <a:t> di </a:t>
            </a:r>
            <a:r>
              <a:rPr lang="en-ID" dirty="0" err="1"/>
              <a:t>dekat</a:t>
            </a:r>
            <a:r>
              <a:rPr lang="en-ID" dirty="0"/>
              <a:t> </a:t>
            </a:r>
            <a:r>
              <a:rPr lang="en-ID" dirty="0" err="1"/>
              <a:t>jalan</a:t>
            </a:r>
            <a:r>
              <a:rPr lang="en-ID" dirty="0"/>
              <a:t> </a:t>
            </a:r>
            <a:r>
              <a:rPr lang="en-ID" dirty="0" err="1"/>
              <a:t>raya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, </a:t>
            </a:r>
            <a:r>
              <a:rPr lang="en-ID" dirty="0" err="1"/>
              <a:t>pusat</a:t>
            </a:r>
            <a:r>
              <a:rPr lang="en-ID" dirty="0"/>
              <a:t> </a:t>
            </a:r>
            <a:r>
              <a:rPr lang="en-ID" dirty="0" err="1"/>
              <a:t>perbelanjaan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pusat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trafik</a:t>
            </a:r>
            <a:r>
              <a:rPr lang="en-ID" dirty="0"/>
              <a:t> yang </a:t>
            </a:r>
            <a:r>
              <a:rPr lang="en-ID" dirty="0" err="1"/>
              <a:t>tinggi</a:t>
            </a:r>
            <a:r>
              <a:rPr lang="en-ID" dirty="0"/>
              <a:t>.)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Demografi</a:t>
            </a:r>
            <a:r>
              <a:rPr lang="en-ID" dirty="0"/>
              <a:t> pasar yang </a:t>
            </a:r>
            <a:r>
              <a:rPr lang="en-ID" dirty="0" err="1"/>
              <a:t>cocok</a:t>
            </a:r>
            <a:r>
              <a:rPr lang="en-ID" dirty="0"/>
              <a:t> (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demografi</a:t>
            </a:r>
            <a:r>
              <a:rPr lang="en-ID" dirty="0"/>
              <a:t> pasar target </a:t>
            </a:r>
            <a:r>
              <a:rPr lang="en-ID" dirty="0" err="1"/>
              <a:t>usaha</a:t>
            </a:r>
            <a:r>
              <a:rPr lang="en-ID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Minimnya</a:t>
            </a:r>
            <a:r>
              <a:rPr lang="en-ID" dirty="0"/>
              <a:t> </a:t>
            </a:r>
            <a:r>
              <a:rPr lang="en-ID" dirty="0" err="1"/>
              <a:t>persaingan</a:t>
            </a:r>
            <a:r>
              <a:rPr lang="en-ID" dirty="0"/>
              <a:t> </a:t>
            </a:r>
            <a:r>
              <a:rPr lang="en-ID" dirty="0" err="1"/>
              <a:t>langsung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diakses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potensi</a:t>
            </a:r>
            <a:r>
              <a:rPr lang="en-ID" dirty="0"/>
              <a:t> </a:t>
            </a:r>
            <a:r>
              <a:rPr lang="en-ID" dirty="0" err="1"/>
              <a:t>pertumbuhan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Lingkungan</a:t>
            </a:r>
            <a:r>
              <a:rPr lang="en-ID" dirty="0"/>
              <a:t> yang </a:t>
            </a:r>
            <a:r>
              <a:rPr lang="en-ID" dirty="0" err="1"/>
              <a:t>ramah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Ketersediaan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daya</a:t>
            </a:r>
            <a:r>
              <a:rPr lang="en-ID" dirty="0"/>
              <a:t> (</a:t>
            </a:r>
            <a:r>
              <a:rPr lang="en-ID" dirty="0" err="1"/>
              <a:t>Kemudahan</a:t>
            </a:r>
            <a:r>
              <a:rPr lang="en-ID" dirty="0"/>
              <a:t> </a:t>
            </a:r>
            <a:r>
              <a:rPr lang="en-ID" dirty="0" err="1"/>
              <a:t>akses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listrik</a:t>
            </a:r>
            <a:r>
              <a:rPr lang="en-ID" dirty="0"/>
              <a:t>, air, internet,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layanan</a:t>
            </a:r>
            <a:r>
              <a:rPr lang="en-ID" dirty="0"/>
              <a:t> lain yang </a:t>
            </a:r>
            <a:r>
              <a:rPr lang="en-ID" dirty="0" err="1"/>
              <a:t>mungkin</a:t>
            </a:r>
            <a:r>
              <a:rPr lang="en-ID" dirty="0"/>
              <a:t> </a:t>
            </a:r>
            <a:r>
              <a:rPr lang="en-ID" dirty="0" err="1"/>
              <a:t>diperlukan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harian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95509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E07BB-DF62-6F17-A8C2-E03D5C93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Legalitas</a:t>
            </a:r>
            <a:r>
              <a:rPr lang="en-US" dirty="0"/>
              <a:t> Usaha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A741B-51DA-95A7-47BE-3D868521F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pemberian</a:t>
            </a:r>
            <a:r>
              <a:rPr lang="en-ID" dirty="0"/>
              <a:t> </a:t>
            </a:r>
            <a:r>
              <a:rPr lang="en-ID" dirty="0" err="1"/>
              <a:t>izin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berwenang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proses </a:t>
            </a:r>
            <a:r>
              <a:rPr lang="en-ID" dirty="0" err="1"/>
              <a:t>pendirian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penyelenggaraan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.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pemerintah</a:t>
            </a:r>
            <a:r>
              <a:rPr lang="en-ID" dirty="0"/>
              <a:t>, </a:t>
            </a:r>
            <a:r>
              <a:rPr lang="en-ID" dirty="0" err="1"/>
              <a:t>legalitas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sarana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membina</a:t>
            </a:r>
            <a:r>
              <a:rPr lang="en-ID" dirty="0"/>
              <a:t>, </a:t>
            </a:r>
            <a:r>
              <a:rPr lang="en-ID" dirty="0" err="1"/>
              <a:t>menertibkan</a:t>
            </a:r>
            <a:r>
              <a:rPr lang="en-ID" dirty="0"/>
              <a:t>, </a:t>
            </a:r>
            <a:r>
              <a:rPr lang="en-ID" dirty="0" err="1"/>
              <a:t>mengarahkan</a:t>
            </a:r>
            <a:r>
              <a:rPr lang="en-ID" dirty="0"/>
              <a:t>, dan </a:t>
            </a:r>
            <a:r>
              <a:rPr lang="en-ID" dirty="0" err="1"/>
              <a:t>mengawasi</a:t>
            </a:r>
            <a:r>
              <a:rPr lang="en-ID" dirty="0"/>
              <a:t> </a:t>
            </a:r>
            <a:r>
              <a:rPr lang="en-ID" dirty="0" err="1"/>
              <a:t>izin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perdagangan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6986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64E1C-BC69-528F-7BBB-D311979EC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Manfaat</a:t>
            </a:r>
            <a:r>
              <a:rPr lang="en-ID" dirty="0"/>
              <a:t> </a:t>
            </a:r>
            <a:r>
              <a:rPr lang="en-ID" dirty="0" err="1"/>
              <a:t>Legalitas</a:t>
            </a:r>
            <a:r>
              <a:rPr lang="en-ID" dirty="0"/>
              <a:t> Usaha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8509F-4024-A757-B262-7D13797D1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D" dirty="0"/>
              <a:t>Bukti </a:t>
            </a:r>
            <a:r>
              <a:rPr lang="en-ID" dirty="0" err="1"/>
              <a:t>Kepatuhan</a:t>
            </a:r>
            <a:r>
              <a:rPr lang="en-ID" dirty="0"/>
              <a:t> Hukum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Sarana </a:t>
            </a:r>
            <a:r>
              <a:rPr lang="en-ID" dirty="0" err="1"/>
              <a:t>Perlindungan</a:t>
            </a:r>
            <a:r>
              <a:rPr lang="en-ID" dirty="0"/>
              <a:t> Hukum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Memudahkan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Usaha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Media </a:t>
            </a:r>
            <a:r>
              <a:rPr lang="en-ID" dirty="0" err="1"/>
              <a:t>Promosi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Persyaratan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Keperluan</a:t>
            </a:r>
            <a:r>
              <a:rPr lang="en-ID" dirty="0"/>
              <a:t> </a:t>
            </a:r>
            <a:r>
              <a:rPr lang="en-ID" dirty="0" err="1"/>
              <a:t>Uisnis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50985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519B7-75FA-DF4D-13D6-81B08FFB2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Legalitas</a:t>
            </a:r>
            <a:r>
              <a:rPr lang="en-ID" dirty="0"/>
              <a:t> Usaha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6D82C-0FD5-3363-6971-99B1833AD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Nomor</a:t>
            </a:r>
            <a:r>
              <a:rPr lang="en-ID" dirty="0"/>
              <a:t> </a:t>
            </a:r>
            <a:r>
              <a:rPr lang="en-ID" dirty="0" err="1"/>
              <a:t>Induk</a:t>
            </a:r>
            <a:r>
              <a:rPr lang="en-ID" dirty="0"/>
              <a:t> </a:t>
            </a:r>
            <a:r>
              <a:rPr lang="en-ID" dirty="0" err="1"/>
              <a:t>Berusaha</a:t>
            </a:r>
            <a:r>
              <a:rPr lang="en-ID" dirty="0"/>
              <a:t> (NIB)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Surat </a:t>
            </a:r>
            <a:r>
              <a:rPr lang="en-ID" dirty="0" err="1"/>
              <a:t>Keterangan</a:t>
            </a:r>
            <a:r>
              <a:rPr lang="en-ID" dirty="0"/>
              <a:t> </a:t>
            </a:r>
            <a:r>
              <a:rPr lang="en-ID" dirty="0" err="1"/>
              <a:t>Domisili</a:t>
            </a:r>
            <a:r>
              <a:rPr lang="en-ID" dirty="0"/>
              <a:t> Usaha (SKDU)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Nomor</a:t>
            </a:r>
            <a:r>
              <a:rPr lang="en-ID" dirty="0"/>
              <a:t> </a:t>
            </a:r>
            <a:r>
              <a:rPr lang="en-ID" dirty="0" err="1"/>
              <a:t>Pokok</a:t>
            </a:r>
            <a:r>
              <a:rPr lang="en-ID" dirty="0"/>
              <a:t>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Pajak</a:t>
            </a:r>
            <a:r>
              <a:rPr lang="en-ID" dirty="0"/>
              <a:t> (NPWP)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Izin</a:t>
            </a:r>
            <a:r>
              <a:rPr lang="en-ID" dirty="0"/>
              <a:t> Usaha </a:t>
            </a:r>
            <a:r>
              <a:rPr lang="en-ID" dirty="0" err="1"/>
              <a:t>Dagang</a:t>
            </a:r>
            <a:r>
              <a:rPr lang="en-ID" dirty="0"/>
              <a:t> (UD)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Surat Izin Tempat Usaha (SITU)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Surat </a:t>
            </a:r>
            <a:r>
              <a:rPr lang="en-ID" dirty="0" err="1"/>
              <a:t>Izin</a:t>
            </a:r>
            <a:r>
              <a:rPr lang="en-ID" dirty="0"/>
              <a:t> </a:t>
            </a:r>
            <a:r>
              <a:rPr lang="en-ID" dirty="0" err="1"/>
              <a:t>Prinsip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Surat Izin Usaha Industri (SIUI)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39560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519B7-75FA-DF4D-13D6-81B08FFB2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Legalitas</a:t>
            </a:r>
            <a:r>
              <a:rPr lang="en-ID" dirty="0"/>
              <a:t> Usaha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6D82C-0FD5-3363-6971-99B1833AD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en-ID" dirty="0"/>
              <a:t>Surat </a:t>
            </a:r>
            <a:r>
              <a:rPr lang="en-ID" dirty="0" err="1"/>
              <a:t>Izin</a:t>
            </a:r>
            <a:r>
              <a:rPr lang="en-ID" dirty="0"/>
              <a:t> Usaha </a:t>
            </a:r>
            <a:r>
              <a:rPr lang="en-ID" dirty="0" err="1"/>
              <a:t>Perdagangan</a:t>
            </a:r>
            <a:r>
              <a:rPr lang="en-ID" dirty="0"/>
              <a:t> (SIUP)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fi-FI" dirty="0"/>
              <a:t>Surat Izin Usaha Jasa Konstruksi (SIUJK)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ID" dirty="0"/>
              <a:t>HO (Surat </a:t>
            </a:r>
            <a:r>
              <a:rPr lang="en-ID" dirty="0" err="1"/>
              <a:t>Izin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)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ID" dirty="0" err="1"/>
              <a:t>Izin</a:t>
            </a:r>
            <a:r>
              <a:rPr lang="en-ID" dirty="0"/>
              <a:t> </a:t>
            </a:r>
            <a:r>
              <a:rPr lang="en-ID" dirty="0" err="1"/>
              <a:t>Mendirikan</a:t>
            </a:r>
            <a:r>
              <a:rPr lang="en-ID" dirty="0"/>
              <a:t> </a:t>
            </a:r>
            <a:r>
              <a:rPr lang="en-ID" dirty="0" err="1"/>
              <a:t>Bangunan</a:t>
            </a:r>
            <a:r>
              <a:rPr lang="en-ID" dirty="0"/>
              <a:t> (IMB)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ID" dirty="0" err="1"/>
              <a:t>Sertifikat</a:t>
            </a:r>
            <a:r>
              <a:rPr lang="en-ID" dirty="0"/>
              <a:t> Laik </a:t>
            </a:r>
            <a:r>
              <a:rPr lang="en-ID" dirty="0" err="1"/>
              <a:t>Fungsi</a:t>
            </a:r>
            <a:r>
              <a:rPr lang="en-ID" dirty="0"/>
              <a:t> (SLF)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ID" dirty="0"/>
              <a:t>Tanda Daftar Usaha </a:t>
            </a:r>
            <a:r>
              <a:rPr lang="en-ID" dirty="0" err="1"/>
              <a:t>Pariwisata</a:t>
            </a:r>
            <a:r>
              <a:rPr lang="en-ID" dirty="0"/>
              <a:t> (TDUP)</a:t>
            </a:r>
          </a:p>
        </p:txBody>
      </p:sp>
    </p:spTree>
    <p:extLst>
      <p:ext uri="{BB962C8B-B14F-4D97-AF65-F5344CB8AC3E}">
        <p14:creationId xmlns:p14="http://schemas.microsoft.com/office/powerpoint/2010/main" val="781461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E0A1C-3321-5796-B1AF-84133B73D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Beberapa</a:t>
            </a:r>
            <a:r>
              <a:rPr lang="en-ID" dirty="0"/>
              <a:t> Hal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Memulai</a:t>
            </a:r>
            <a:r>
              <a:rPr lang="en-ID" dirty="0"/>
              <a:t> Usaha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EABD2-0400-D011-9807-42DE15409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Memilih</a:t>
            </a:r>
            <a:r>
              <a:rPr lang="en-ID" dirty="0"/>
              <a:t> Nama dan logo Usaha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tempat</a:t>
            </a:r>
            <a:r>
              <a:rPr lang="en-ID" dirty="0"/>
              <a:t> </a:t>
            </a:r>
            <a:r>
              <a:rPr lang="en-ID" dirty="0" err="1"/>
              <a:t>usaha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Legalitas</a:t>
            </a:r>
            <a:r>
              <a:rPr lang="en-ID" dirty="0"/>
              <a:t> </a:t>
            </a:r>
            <a:r>
              <a:rPr lang="en-ID" dirty="0" err="1"/>
              <a:t>usaha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Membeli</a:t>
            </a:r>
            <a:r>
              <a:rPr lang="en-ID" dirty="0"/>
              <a:t> </a:t>
            </a:r>
            <a:r>
              <a:rPr lang="en-ID" dirty="0" err="1"/>
              <a:t>perlengkapan</a:t>
            </a:r>
            <a:r>
              <a:rPr lang="en-ID" dirty="0"/>
              <a:t> dan </a:t>
            </a:r>
            <a:r>
              <a:rPr lang="en-ID" dirty="0" err="1"/>
              <a:t>Pemenuhan</a:t>
            </a:r>
            <a:r>
              <a:rPr lang="en-ID" dirty="0"/>
              <a:t> </a:t>
            </a:r>
            <a:r>
              <a:rPr lang="en-ID" dirty="0" err="1"/>
              <a:t>mesin</a:t>
            </a:r>
            <a:r>
              <a:rPr lang="en-ID" dirty="0"/>
              <a:t> dan </a:t>
            </a:r>
            <a:r>
              <a:rPr lang="en-ID" dirty="0" err="1"/>
              <a:t>alat-alat</a:t>
            </a:r>
            <a:r>
              <a:rPr lang="en-ID" dirty="0"/>
              <a:t> </a:t>
            </a:r>
            <a:r>
              <a:rPr lang="en-ID" dirty="0" err="1"/>
              <a:t>produksi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Merekrut</a:t>
            </a:r>
            <a:r>
              <a:rPr lang="en-ID" dirty="0"/>
              <a:t> </a:t>
            </a:r>
            <a:r>
              <a:rPr lang="en-ID" dirty="0" err="1"/>
              <a:t>karyawan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Melakukan</a:t>
            </a:r>
            <a:r>
              <a:rPr lang="en-ID" dirty="0"/>
              <a:t> training </a:t>
            </a:r>
            <a:r>
              <a:rPr lang="en-ID" dirty="0" err="1"/>
              <a:t>persiapan</a:t>
            </a:r>
            <a:r>
              <a:rPr lang="en-ID" dirty="0"/>
              <a:t> dan uji </a:t>
            </a:r>
            <a:r>
              <a:rPr lang="en-ID" dirty="0" err="1"/>
              <a:t>coba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Promosi</a:t>
            </a:r>
            <a:r>
              <a:rPr lang="en-ID" dirty="0"/>
              <a:t> Usaha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Peresmian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common mistakes</a:t>
            </a:r>
          </a:p>
        </p:txBody>
      </p:sp>
    </p:spTree>
    <p:extLst>
      <p:ext uri="{BB962C8B-B14F-4D97-AF65-F5344CB8AC3E}">
        <p14:creationId xmlns:p14="http://schemas.microsoft.com/office/powerpoint/2010/main" val="1606261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B5ECC-00A5-A977-BAD6-38DFF4B1D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Membeli</a:t>
            </a:r>
            <a:r>
              <a:rPr lang="en-ID" dirty="0"/>
              <a:t> </a:t>
            </a:r>
            <a:r>
              <a:rPr lang="en-ID" dirty="0" err="1"/>
              <a:t>perlengkapan</a:t>
            </a:r>
            <a:r>
              <a:rPr lang="en-ID" dirty="0"/>
              <a:t> dan </a:t>
            </a:r>
            <a:r>
              <a:rPr lang="fi-FI" dirty="0"/>
              <a:t>Pemenuhan terhadap mesin dan alat-alat produksi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FB75F-C948-5182-8ED4-5C9D6A7A9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Sesuaikan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anggaran</a:t>
            </a:r>
            <a:r>
              <a:rPr lang="en-ID" dirty="0"/>
              <a:t> yang </a:t>
            </a:r>
            <a:r>
              <a:rPr lang="en-ID" dirty="0" err="1"/>
              <a:t>dimiliki</a:t>
            </a:r>
            <a:r>
              <a:rPr lang="en-ID" dirty="0"/>
              <a:t> 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ID" dirty="0"/>
              <a:t>Jika </a:t>
            </a:r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beli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perlengkapan</a:t>
            </a:r>
            <a:r>
              <a:rPr lang="en-ID" dirty="0"/>
              <a:t> yang second hand.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meja-kursi</a:t>
            </a:r>
            <a:r>
              <a:rPr lang="en-ID" dirty="0"/>
              <a:t> dan </a:t>
            </a:r>
            <a:r>
              <a:rPr lang="en-ID" dirty="0" err="1"/>
              <a:t>peralatan</a:t>
            </a:r>
            <a:r>
              <a:rPr lang="en-ID" dirty="0"/>
              <a:t> </a:t>
            </a:r>
            <a:r>
              <a:rPr lang="en-ID" dirty="0" err="1"/>
              <a:t>kantor</a:t>
            </a:r>
            <a:r>
              <a:rPr lang="en-ID" dirty="0"/>
              <a:t> yang </a:t>
            </a:r>
            <a:r>
              <a:rPr lang="en-ID" dirty="0" err="1"/>
              <a:t>bekas</a:t>
            </a:r>
            <a:r>
              <a:rPr lang="en-ID" dirty="0"/>
              <a:t> </a:t>
            </a:r>
            <a:r>
              <a:rPr lang="en-ID" dirty="0" err="1"/>
              <a:t>pakai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rak</a:t>
            </a:r>
            <a:r>
              <a:rPr lang="en-ID" dirty="0"/>
              <a:t> display </a:t>
            </a:r>
            <a:r>
              <a:rPr lang="en-ID" dirty="0" err="1"/>
              <a:t>bekas</a:t>
            </a:r>
            <a:r>
              <a:rPr lang="en-ID" dirty="0"/>
              <a:t>. 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ID" dirty="0" err="1"/>
              <a:t>Lakukan</a:t>
            </a:r>
            <a:r>
              <a:rPr lang="en-ID" dirty="0"/>
              <a:t> </a:t>
            </a:r>
            <a:r>
              <a:rPr lang="en-ID" dirty="0" err="1"/>
              <a:t>renovasi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 (</a:t>
            </a:r>
            <a:r>
              <a:rPr lang="en-ID" dirty="0" err="1"/>
              <a:t>memperbaiki</a:t>
            </a:r>
            <a:r>
              <a:rPr lang="en-ID" dirty="0"/>
              <a:t> </a:t>
            </a:r>
            <a:r>
              <a:rPr lang="en-ID" dirty="0" err="1"/>
              <a:t>bagian-bagian</a:t>
            </a:r>
            <a:r>
              <a:rPr lang="en-ID" dirty="0"/>
              <a:t> yang </a:t>
            </a:r>
            <a:r>
              <a:rPr lang="en-ID" dirty="0" err="1"/>
              <a:t>rusak</a:t>
            </a:r>
            <a:r>
              <a:rPr lang="en-ID" dirty="0"/>
              <a:t>, dan </a:t>
            </a:r>
            <a:r>
              <a:rPr lang="en-ID" dirty="0" err="1"/>
              <a:t>lakukan</a:t>
            </a:r>
            <a:r>
              <a:rPr lang="en-ID" dirty="0"/>
              <a:t> </a:t>
            </a:r>
            <a:r>
              <a:rPr lang="en-ID" dirty="0" err="1"/>
              <a:t>pengecatan</a:t>
            </a:r>
            <a:r>
              <a:rPr lang="en-ID" dirty="0"/>
              <a:t> agar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tampak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)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barang-barang</a:t>
            </a:r>
            <a:r>
              <a:rPr lang="en-ID" dirty="0"/>
              <a:t> </a:t>
            </a:r>
            <a:r>
              <a:rPr lang="en-ID" dirty="0" err="1"/>
              <a:t>elektronik</a:t>
            </a:r>
            <a:r>
              <a:rPr lang="en-ID" dirty="0"/>
              <a:t>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, </a:t>
            </a:r>
            <a:r>
              <a:rPr lang="en-ID" dirty="0" err="1"/>
              <a:t>janganlah</a:t>
            </a:r>
            <a:r>
              <a:rPr lang="en-ID" dirty="0"/>
              <a:t> </a:t>
            </a:r>
            <a:r>
              <a:rPr lang="en-ID" dirty="0" err="1"/>
              <a:t>membeli</a:t>
            </a:r>
            <a:r>
              <a:rPr lang="en-ID" dirty="0"/>
              <a:t> premium brand. 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barang-barang</a:t>
            </a:r>
            <a:r>
              <a:rPr lang="en-ID" dirty="0"/>
              <a:t> </a:t>
            </a:r>
            <a:r>
              <a:rPr lang="en-ID" dirty="0" err="1"/>
              <a:t>pecah</a:t>
            </a:r>
            <a:r>
              <a:rPr lang="en-ID" dirty="0"/>
              <a:t> </a:t>
            </a:r>
            <a:r>
              <a:rPr lang="en-ID" dirty="0" err="1"/>
              <a:t>belah</a:t>
            </a:r>
            <a:r>
              <a:rPr lang="en-ID" dirty="0"/>
              <a:t>,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Anda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dan </a:t>
            </a:r>
            <a:r>
              <a:rPr lang="en-ID" dirty="0" err="1"/>
              <a:t>warna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, </a:t>
            </a:r>
            <a:r>
              <a:rPr lang="en-ID" dirty="0" err="1"/>
              <a:t>lakukanlah</a:t>
            </a:r>
            <a:r>
              <a:rPr lang="en-ID" dirty="0"/>
              <a:t> </a:t>
            </a:r>
            <a:r>
              <a:rPr lang="en-ID" dirty="0" err="1"/>
              <a:t>pencarian</a:t>
            </a:r>
            <a:r>
              <a:rPr lang="en-ID" dirty="0"/>
              <a:t> pada pasar-pasar yang </a:t>
            </a:r>
            <a:r>
              <a:rPr lang="en-ID" dirty="0" err="1"/>
              <a:t>menjual</a:t>
            </a:r>
            <a:r>
              <a:rPr lang="en-ID" dirty="0"/>
              <a:t> </a:t>
            </a:r>
            <a:r>
              <a:rPr lang="en-ID" dirty="0" err="1"/>
              <a:t>produk-produk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harga</a:t>
            </a:r>
            <a:r>
              <a:rPr lang="en-ID" dirty="0"/>
              <a:t> miring. Jika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asal</a:t>
            </a:r>
            <a:r>
              <a:rPr lang="en-ID" dirty="0"/>
              <a:t> </a:t>
            </a:r>
            <a:r>
              <a:rPr lang="en-ID" dirty="0" err="1"/>
              <a:t>piring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gelas</a:t>
            </a:r>
            <a:r>
              <a:rPr lang="en-ID" dirty="0"/>
              <a:t>, Anda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mendekati</a:t>
            </a:r>
            <a:r>
              <a:rPr lang="en-ID" dirty="0"/>
              <a:t> </a:t>
            </a:r>
            <a:r>
              <a:rPr lang="en-ID" dirty="0" err="1"/>
              <a:t>pedagang</a:t>
            </a:r>
            <a:r>
              <a:rPr lang="en-ID" dirty="0"/>
              <a:t> </a:t>
            </a:r>
            <a:r>
              <a:rPr lang="en-ID" dirty="0" err="1"/>
              <a:t>grosir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membeli</a:t>
            </a:r>
            <a:r>
              <a:rPr lang="en-ID" dirty="0"/>
              <a:t> </a:t>
            </a:r>
            <a:r>
              <a:rPr lang="en-ID" dirty="0" err="1"/>
              <a:t>piring-piring</a:t>
            </a:r>
            <a:r>
              <a:rPr lang="en-ID" dirty="0"/>
              <a:t> </a:t>
            </a:r>
            <a:r>
              <a:rPr lang="en-ID" dirty="0" err="1"/>
              <a:t>eks</a:t>
            </a:r>
            <a:r>
              <a:rPr lang="en-ID" dirty="0"/>
              <a:t> display </a:t>
            </a:r>
            <a:r>
              <a:rPr lang="en-ID" dirty="0" err="1"/>
              <a:t>promosi</a:t>
            </a:r>
            <a:r>
              <a:rPr lang="en-ID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Perhatikan</a:t>
            </a:r>
            <a:r>
              <a:rPr lang="en-ID" dirty="0"/>
              <a:t> </a:t>
            </a:r>
            <a:r>
              <a:rPr lang="en-ID" dirty="0" err="1"/>
              <a:t>kualitas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perlengkapan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Perkirakan</a:t>
            </a:r>
            <a:r>
              <a:rPr lang="en-ID" dirty="0"/>
              <a:t> </a:t>
            </a:r>
            <a:r>
              <a:rPr lang="en-ID" dirty="0" err="1"/>
              <a:t>umur</a:t>
            </a:r>
            <a:r>
              <a:rPr lang="en-ID" dirty="0"/>
              <a:t> </a:t>
            </a:r>
            <a:r>
              <a:rPr lang="en-ID" dirty="0" err="1"/>
              <a:t>ekonomis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perlengkapan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35785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EF651-3B3F-56DB-CBD1-24B1FE94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Cara </a:t>
            </a:r>
            <a:r>
              <a:rPr lang="en-ID" dirty="0" err="1"/>
              <a:t>Merekrut</a:t>
            </a:r>
            <a:r>
              <a:rPr lang="en-ID" dirty="0"/>
              <a:t> </a:t>
            </a:r>
            <a:r>
              <a:rPr lang="en-ID" dirty="0" err="1"/>
              <a:t>Karyawan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8F4D1-BF03-E5A2-B1B9-50236FF1E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Ketahui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usaha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Buat </a:t>
            </a:r>
            <a:r>
              <a:rPr lang="en-ID" dirty="0" err="1"/>
              <a:t>Publikasi</a:t>
            </a:r>
            <a:r>
              <a:rPr lang="en-ID" dirty="0"/>
              <a:t> yang </a:t>
            </a:r>
            <a:r>
              <a:rPr lang="en-ID" dirty="0" err="1"/>
              <a:t>Menarik</a:t>
            </a:r>
            <a:r>
              <a:rPr lang="en-ID" dirty="0"/>
              <a:t> dan Beri </a:t>
            </a:r>
            <a:r>
              <a:rPr lang="en-ID" dirty="0" err="1"/>
              <a:t>Tenggat</a:t>
            </a:r>
            <a:r>
              <a:rPr lang="en-ID" dirty="0"/>
              <a:t> Waktu</a:t>
            </a:r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Cari Tahu Latar Belakang Calon Pekerja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1252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71BE03-F8DE-F45B-3FF7-788B511C0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Melakukan</a:t>
            </a:r>
            <a:r>
              <a:rPr lang="en-ID" dirty="0"/>
              <a:t> training </a:t>
            </a:r>
            <a:r>
              <a:rPr lang="en-ID" dirty="0" err="1"/>
              <a:t>persiapan</a:t>
            </a:r>
            <a:r>
              <a:rPr lang="en-ID" dirty="0"/>
              <a:t> dan uji </a:t>
            </a:r>
            <a:r>
              <a:rPr lang="en-ID" dirty="0" err="1"/>
              <a:t>coba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82B062-5523-53FD-7140-8807C7693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4210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9AF99-6715-47CD-CBDF-FE731A4AF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Promosi</a:t>
            </a:r>
            <a:r>
              <a:rPr lang="en-US" dirty="0"/>
              <a:t> Usaha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A7908-0DE0-8B53-1558-DDB2ABFDE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Iklan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Promosi</a:t>
            </a:r>
            <a:r>
              <a:rPr lang="en-ID" dirty="0"/>
              <a:t> </a:t>
            </a:r>
            <a:r>
              <a:rPr lang="en-ID" dirty="0" err="1"/>
              <a:t>Produk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Diskon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Penawaran</a:t>
            </a:r>
            <a:r>
              <a:rPr lang="en-ID" dirty="0"/>
              <a:t> Cashback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Free </a:t>
            </a:r>
            <a:r>
              <a:rPr lang="en-ID" dirty="0" err="1"/>
              <a:t>Ongkir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Mengadakan</a:t>
            </a:r>
            <a:r>
              <a:rPr lang="en-ID" dirty="0"/>
              <a:t> Flash Sale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Beli</a:t>
            </a:r>
            <a:r>
              <a:rPr lang="en-ID" dirty="0"/>
              <a:t> 1 Gratis 1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Membagikan</a:t>
            </a:r>
            <a:r>
              <a:rPr lang="en-ID" dirty="0"/>
              <a:t> Voucher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Memanfaatkan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 Digital dan platform Digital</a:t>
            </a:r>
          </a:p>
        </p:txBody>
      </p:sp>
    </p:spTree>
    <p:extLst>
      <p:ext uri="{BB962C8B-B14F-4D97-AF65-F5344CB8AC3E}">
        <p14:creationId xmlns:p14="http://schemas.microsoft.com/office/powerpoint/2010/main" val="731000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9AF99-6715-47CD-CBDF-FE731A4AF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Promosi</a:t>
            </a:r>
            <a:r>
              <a:rPr lang="en-US" dirty="0"/>
              <a:t> Usaha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A7908-0DE0-8B53-1558-DDB2ABFDE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9"/>
            </a:pPr>
            <a:r>
              <a:rPr lang="en-ID" dirty="0" err="1"/>
              <a:t>Melakukan</a:t>
            </a:r>
            <a:r>
              <a:rPr lang="en-ID" dirty="0"/>
              <a:t> Endorsement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US" dirty="0" err="1"/>
              <a:t>Memberikan</a:t>
            </a:r>
            <a:r>
              <a:rPr lang="en-US" dirty="0"/>
              <a:t> Free Trial / Sample Gratis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ID" dirty="0"/>
              <a:t>Gift with Purchase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it-IT" dirty="0"/>
              <a:t>Mengadakan Promo di Hari Khusus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ID" dirty="0" err="1"/>
              <a:t>Pengumpulan</a:t>
            </a:r>
            <a:r>
              <a:rPr lang="en-ID" dirty="0"/>
              <a:t> </a:t>
            </a:r>
            <a:r>
              <a:rPr lang="en-ID" dirty="0" err="1"/>
              <a:t>Poin</a:t>
            </a:r>
            <a:r>
              <a:rPr lang="en-ID" dirty="0"/>
              <a:t> / </a:t>
            </a:r>
            <a:r>
              <a:rPr lang="en-ID" dirty="0" err="1"/>
              <a:t>Membuat</a:t>
            </a:r>
            <a:r>
              <a:rPr lang="en-ID" dirty="0"/>
              <a:t> Program Member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ID" dirty="0"/>
              <a:t>Giveaway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ID" dirty="0" err="1"/>
              <a:t>Gabung</a:t>
            </a:r>
            <a:r>
              <a:rPr lang="en-ID" dirty="0"/>
              <a:t> </a:t>
            </a:r>
            <a:r>
              <a:rPr lang="en-ID" dirty="0" err="1"/>
              <a:t>Komunitas</a:t>
            </a:r>
            <a:r>
              <a:rPr lang="en-ID" dirty="0"/>
              <a:t> </a:t>
            </a:r>
            <a:r>
              <a:rPr lang="en-ID" dirty="0" err="1"/>
              <a:t>Bisnis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36102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71BE03-F8DE-F45B-3FF7-788B511C0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Peresmian</a:t>
            </a:r>
            <a:r>
              <a:rPr lang="en-ID" dirty="0"/>
              <a:t> Usaha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82B062-5523-53FD-7140-8807C7693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8142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FE06AC-DCD9-0964-B04C-E14C859A3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common mistakes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8AB4B9-9276-C0A9-4B5B-165E3B8EC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Pengalaman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Guru yang paling </a:t>
            </a:r>
            <a:r>
              <a:rPr lang="en-ID" dirty="0" err="1"/>
              <a:t>baik</a:t>
            </a:r>
            <a:endParaRPr lang="en-ID" dirty="0"/>
          </a:p>
          <a:p>
            <a:pPr marL="502920" lvl="3" indent="0">
              <a:buNone/>
            </a:pPr>
            <a:r>
              <a:rPr lang="en-ID" dirty="0"/>
              <a:t>Hal-</a:t>
            </a:r>
            <a:r>
              <a:rPr lang="en-ID" dirty="0" err="1"/>
              <a:t>hal</a:t>
            </a:r>
            <a:r>
              <a:rPr lang="en-ID" dirty="0"/>
              <a:t> yang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diperhatikan</a:t>
            </a:r>
            <a:r>
              <a:rPr lang="en-ID" dirty="0"/>
              <a:t> : 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legal di </a:t>
            </a:r>
            <a:r>
              <a:rPr lang="en-ID" dirty="0" err="1"/>
              <a:t>tahap</a:t>
            </a:r>
            <a:r>
              <a:rPr lang="en-ID" dirty="0"/>
              <a:t>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terburu-buru</a:t>
            </a:r>
            <a:r>
              <a:rPr lang="en-ID" dirty="0"/>
              <a:t> pada </a:t>
            </a:r>
            <a:r>
              <a:rPr lang="en-ID" dirty="0" err="1"/>
              <a:t>bulan-bulan</a:t>
            </a:r>
            <a:r>
              <a:rPr lang="en-ID" dirty="0"/>
              <a:t> </a:t>
            </a:r>
            <a:r>
              <a:rPr lang="en-ID" dirty="0" err="1"/>
              <a:t>pertama</a:t>
            </a:r>
            <a:r>
              <a:rPr lang="en-ID" dirty="0"/>
              <a:t>, </a:t>
            </a:r>
            <a:r>
              <a:rPr lang="en-ID" dirty="0" err="1"/>
              <a:t>mengikat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mengalami</a:t>
            </a:r>
            <a:r>
              <a:rPr lang="en-ID" dirty="0"/>
              <a:t> </a:t>
            </a:r>
            <a:r>
              <a:rPr lang="en-ID" dirty="0" err="1"/>
              <a:t>kerjasama</a:t>
            </a:r>
            <a:r>
              <a:rPr lang="en-ID" dirty="0"/>
              <a:t> </a:t>
            </a:r>
            <a:r>
              <a:rPr lang="en-ID" dirty="0" err="1"/>
              <a:t>sebelumnya</a:t>
            </a:r>
            <a:endParaRPr lang="en-ID" dirty="0"/>
          </a:p>
          <a:p>
            <a:pPr marL="630936" lvl="1" indent="-457200">
              <a:buFont typeface="+mj-lt"/>
              <a:buAutoNum type="arabicPeriod"/>
            </a:pP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riset</a:t>
            </a:r>
            <a:r>
              <a:rPr lang="en-ID" dirty="0"/>
              <a:t> </a:t>
            </a:r>
            <a:r>
              <a:rPr lang="en-ID" dirty="0" err="1"/>
              <a:t>mendalam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persaingan</a:t>
            </a:r>
            <a:r>
              <a:rPr lang="en-ID" dirty="0"/>
              <a:t> dan </a:t>
            </a:r>
            <a:r>
              <a:rPr lang="en-ID" dirty="0" err="1"/>
              <a:t>kekuatan</a:t>
            </a:r>
            <a:r>
              <a:rPr lang="en-ID" dirty="0"/>
              <a:t> internal (SWOT analysis)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ID" dirty="0" err="1"/>
              <a:t>Menghabiskan</a:t>
            </a:r>
            <a:r>
              <a:rPr lang="en-ID" dirty="0"/>
              <a:t> </a:t>
            </a:r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dana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membeli</a:t>
            </a:r>
            <a:r>
              <a:rPr lang="en-ID" dirty="0"/>
              <a:t> </a:t>
            </a:r>
            <a:r>
              <a:rPr lang="en-ID" dirty="0" err="1"/>
              <a:t>peralatan</a:t>
            </a:r>
            <a:r>
              <a:rPr lang="en-ID" dirty="0"/>
              <a:t> dan </a:t>
            </a:r>
            <a:r>
              <a:rPr lang="en-ID" dirty="0" err="1"/>
              <a:t>renovasi</a:t>
            </a:r>
            <a:r>
              <a:rPr lang="en-ID" dirty="0"/>
              <a:t>, 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sewa</a:t>
            </a:r>
            <a:r>
              <a:rPr lang="en-ID" dirty="0"/>
              <a:t> </a:t>
            </a:r>
            <a:r>
              <a:rPr lang="en-ID" dirty="0" err="1"/>
              <a:t>tempat</a:t>
            </a:r>
            <a:r>
              <a:rPr lang="en-ID" dirty="0"/>
              <a:t>, salah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lokasi</a:t>
            </a:r>
            <a:endParaRPr lang="en-ID" dirty="0"/>
          </a:p>
          <a:p>
            <a:pPr marL="630936" lvl="1" indent="-457200">
              <a:buFont typeface="+mj-lt"/>
              <a:buAutoNum type="arabicPeriod"/>
            </a:pPr>
            <a:r>
              <a:rPr lang="en-ID" dirty="0" err="1"/>
              <a:t>Membayar</a:t>
            </a:r>
            <a:r>
              <a:rPr lang="en-ID" dirty="0"/>
              <a:t> </a:t>
            </a:r>
            <a:r>
              <a:rPr lang="en-ID" dirty="0" err="1"/>
              <a:t>upah</a:t>
            </a:r>
            <a:r>
              <a:rPr lang="en-ID" dirty="0"/>
              <a:t> </a:t>
            </a:r>
            <a:r>
              <a:rPr lang="en-ID" dirty="0" err="1"/>
              <a:t>tenaga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mahal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pesaing</a:t>
            </a:r>
            <a:endParaRPr lang="en-ID" dirty="0"/>
          </a:p>
          <a:p>
            <a:pPr marL="630936" lvl="1" indent="-457200">
              <a:buFont typeface="+mj-lt"/>
              <a:buAutoNum type="arabicPeriod"/>
            </a:pP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tenaga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yang level-</a:t>
            </a:r>
            <a:r>
              <a:rPr lang="en-ID" dirty="0" err="1"/>
              <a:t>nya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pesaing</a:t>
            </a:r>
            <a:r>
              <a:rPr lang="en-ID" dirty="0"/>
              <a:t>  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Cara </a:t>
            </a:r>
            <a:r>
              <a:rPr lang="en-ID" dirty="0" err="1"/>
              <a:t>terbaik</a:t>
            </a:r>
            <a:r>
              <a:rPr lang="en-ID" dirty="0"/>
              <a:t> </a:t>
            </a:r>
            <a:r>
              <a:rPr lang="en-ID" dirty="0" err="1"/>
              <a:t>mempelajari</a:t>
            </a:r>
            <a:r>
              <a:rPr lang="en-ID" dirty="0"/>
              <a:t> common mistakes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berinteraksi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pelaku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yang </a:t>
            </a:r>
            <a:r>
              <a:rPr lang="en-ID" dirty="0" err="1"/>
              <a:t>pernah</a:t>
            </a:r>
            <a:r>
              <a:rPr lang="en-ID" dirty="0"/>
              <a:t> </a:t>
            </a:r>
            <a:r>
              <a:rPr lang="en-ID" dirty="0" err="1"/>
              <a:t>mengalaminya</a:t>
            </a:r>
            <a:r>
              <a:rPr lang="en-ID" dirty="0"/>
              <a:t>. </a:t>
            </a:r>
            <a:r>
              <a:rPr lang="en-ID" dirty="0" err="1"/>
              <a:t>Pelajarilah</a:t>
            </a:r>
            <a:r>
              <a:rPr lang="en-ID" dirty="0"/>
              <a:t> </a:t>
            </a:r>
            <a:r>
              <a:rPr lang="en-ID" dirty="0" err="1"/>
              <a:t>kiat-kiat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bangkit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 dan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memperbaiki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8771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87B42-C0EB-44C3-2C66-CBDE5618E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Memilih</a:t>
            </a:r>
            <a:r>
              <a:rPr lang="en-ID" dirty="0"/>
              <a:t> Nama dan logo Usaha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5E80A-0867-9C6C-37D5-BA28FA6F2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Penentuan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,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dan di </a:t>
            </a:r>
            <a:r>
              <a:rPr lang="en-ID" dirty="0" err="1"/>
              <a:t>bidang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bergerak</a:t>
            </a:r>
            <a:r>
              <a:rPr lang="en-ID" dirty="0"/>
              <a:t>. </a:t>
            </a:r>
            <a:r>
              <a:rPr lang="en-ID" dirty="0" err="1"/>
              <a:t>nama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diikuti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tagline </a:t>
            </a:r>
            <a:r>
              <a:rPr lang="en-ID" dirty="0" err="1"/>
              <a:t>atau</a:t>
            </a:r>
            <a:r>
              <a:rPr lang="en-ID" dirty="0"/>
              <a:t> slogan (Slogan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serangkaian</a:t>
            </a:r>
            <a:r>
              <a:rPr lang="en-ID" dirty="0"/>
              <a:t> kata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kalimat</a:t>
            </a:r>
            <a:r>
              <a:rPr lang="en-ID" dirty="0"/>
              <a:t> </a:t>
            </a:r>
            <a:r>
              <a:rPr lang="en-ID" dirty="0" err="1"/>
              <a:t>singkat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mencerminkan</a:t>
            </a:r>
            <a:r>
              <a:rPr lang="en-ID" dirty="0"/>
              <a:t> </a:t>
            </a:r>
            <a:r>
              <a:rPr lang="en-ID" dirty="0" err="1"/>
              <a:t>identitas</a:t>
            </a:r>
            <a:r>
              <a:rPr lang="en-ID" dirty="0"/>
              <a:t> brand)</a:t>
            </a:r>
          </a:p>
          <a:p>
            <a:r>
              <a:rPr lang="en-ID" dirty="0"/>
              <a:t>logo </a:t>
            </a:r>
            <a:r>
              <a:rPr lang="en-ID" dirty="0" err="1"/>
              <a:t>bisnis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gambaran</a:t>
            </a:r>
            <a:r>
              <a:rPr lang="en-ID" dirty="0"/>
              <a:t> visual </a:t>
            </a:r>
            <a:r>
              <a:rPr lang="en-ID" dirty="0" err="1"/>
              <a:t>identitas</a:t>
            </a:r>
            <a:r>
              <a:rPr lang="en-ID" dirty="0"/>
              <a:t> brand yang juga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mencerminkan</a:t>
            </a:r>
            <a:r>
              <a:rPr lang="en-ID" dirty="0"/>
              <a:t> </a:t>
            </a:r>
            <a:r>
              <a:rPr lang="en-ID" dirty="0" err="1"/>
              <a:t>identitas</a:t>
            </a:r>
            <a:r>
              <a:rPr lang="en-ID" dirty="0"/>
              <a:t> brand.</a:t>
            </a:r>
          </a:p>
          <a:p>
            <a:endParaRPr lang="en-ID" dirty="0"/>
          </a:p>
          <a:p>
            <a:endParaRPr lang="en-ID" dirty="0"/>
          </a:p>
        </p:txBody>
      </p:sp>
      <p:pic>
        <p:nvPicPr>
          <p:cNvPr id="1026" name="Picture 2" descr="Slogan Pegadaian – Penggambar">
            <a:extLst>
              <a:ext uri="{FF2B5EF4-FFF2-40B4-BE49-F238E27FC236}">
                <a16:creationId xmlns:a16="http://schemas.microsoft.com/office/drawing/2014/main" id="{6498BC8E-EF3A-9E0F-E873-388A6B6DD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931" y="4955306"/>
            <a:ext cx="1978702" cy="1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 Bni 46 Png Contoh Banner Minuman Kekinian Images - vrogue.co">
            <a:extLst>
              <a:ext uri="{FF2B5EF4-FFF2-40B4-BE49-F238E27FC236}">
                <a16:creationId xmlns:a16="http://schemas.microsoft.com/office/drawing/2014/main" id="{747E14A2-179D-063A-C7AA-653349D99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036" y="4732673"/>
            <a:ext cx="3117954" cy="163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umpulan Gambar Logo JnT Lengkap - 5minvideo.id">
            <a:extLst>
              <a:ext uri="{FF2B5EF4-FFF2-40B4-BE49-F238E27FC236}">
                <a16:creationId xmlns:a16="http://schemas.microsoft.com/office/drawing/2014/main" id="{4261978C-9B3D-0EFC-FB2F-99986248D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819" y="4968070"/>
            <a:ext cx="4264702" cy="119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485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16DDA-82E8-D8EF-B4C7-5B10A210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Logo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83998-4B42-6427-D6A3-D0C895A85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/>
              <a:t>Letter Mark (logo letter mark </a:t>
            </a:r>
            <a:r>
              <a:rPr lang="en-ID" dirty="0" err="1"/>
              <a:t>atau</a:t>
            </a:r>
            <a:r>
              <a:rPr lang="en-ID" dirty="0"/>
              <a:t> logo monogram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logo yang </a:t>
            </a:r>
            <a:r>
              <a:rPr lang="en-ID" dirty="0" err="1"/>
              <a:t>menggambarkan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brand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memanfaatkan</a:t>
            </a:r>
            <a:r>
              <a:rPr lang="en-ID" dirty="0"/>
              <a:t> </a:t>
            </a:r>
            <a:r>
              <a:rPr lang="en-ID" dirty="0" err="1"/>
              <a:t>inisial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brand </a:t>
            </a:r>
            <a:r>
              <a:rPr lang="en-ID" dirty="0" err="1"/>
              <a:t>nya</a:t>
            </a:r>
            <a:r>
              <a:rPr lang="en-ID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Wordmark (</a:t>
            </a:r>
            <a:r>
              <a:rPr lang="en-ID" dirty="0" err="1"/>
              <a:t>ngan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huruf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melambangkan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perusahaandan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brand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disingkat</a:t>
            </a:r>
            <a:r>
              <a:rPr lang="en-ID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Pictorial Mark (logo yang </a:t>
            </a:r>
            <a:r>
              <a:rPr lang="en-ID" dirty="0" err="1"/>
              <a:t>memanfaatkan</a:t>
            </a:r>
            <a:r>
              <a:rPr lang="en-ID" dirty="0"/>
              <a:t> ikon yang </a:t>
            </a:r>
            <a:r>
              <a:rPr lang="en-ID" dirty="0" err="1"/>
              <a:t>dihiasi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grafis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menggambarkan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brand)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Logo </a:t>
            </a:r>
            <a:r>
              <a:rPr lang="en-ID" dirty="0" err="1"/>
              <a:t>Abstrak</a:t>
            </a:r>
            <a:r>
              <a:rPr lang="en-ID" dirty="0"/>
              <a:t> (</a:t>
            </a:r>
            <a:r>
              <a:rPr lang="en-ID" dirty="0" err="1"/>
              <a:t>memanfaatkan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grafis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 dan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geometris</a:t>
            </a:r>
            <a:r>
              <a:rPr lang="en-ID" dirty="0"/>
              <a:t> yang </a:t>
            </a:r>
            <a:r>
              <a:rPr lang="en-ID" dirty="0" err="1"/>
              <a:t>acak</a:t>
            </a:r>
            <a:r>
              <a:rPr lang="en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2353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60DDA-AF4A-285C-C83E-DEF8EC2FB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ABA6F-6904-11AF-FD70-5389A4491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pt-BR" dirty="0"/>
              <a:t>Logo Maskot (logo yang didesain dengan suatu karakter demi menggambarkan suatu brand atau perusahaan)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pt-BR" dirty="0"/>
              <a:t>Logo Kombinasi (logo yang mengkombinasikan jenis logo letter mark atau word mark dengan abstrak, maskot, atau simbol)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pt-BR" dirty="0"/>
              <a:t>Logo Lambang (logo yang di dalamnya terdapat huruf dan ditempatkan dalam suatu ikon atau simbol, lencana, segel serta menjadi inti dari adanya lambang tersebut)</a:t>
            </a:r>
          </a:p>
        </p:txBody>
      </p:sp>
    </p:spTree>
    <p:extLst>
      <p:ext uri="{BB962C8B-B14F-4D97-AF65-F5344CB8AC3E}">
        <p14:creationId xmlns:p14="http://schemas.microsoft.com/office/powerpoint/2010/main" val="4285724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543A3-595E-357E-8A6A-730742B5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5471A-9D06-4F68-6737-467500CE6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9DC1D0-4ED5-F305-D932-A7A04A54B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32" y="1075544"/>
            <a:ext cx="11268536" cy="470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76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4C0D2-0E8A-6738-76B1-699413010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kriteria</a:t>
            </a:r>
            <a:r>
              <a:rPr lang="en-ID" dirty="0"/>
              <a:t> logo yang </a:t>
            </a:r>
            <a:r>
              <a:rPr lang="en-ID" dirty="0" err="1"/>
              <a:t>efektif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1F6F5-8D8C-A16D-35E1-8EACF025B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/>
              <a:t>Sederhana</a:t>
            </a:r>
            <a:r>
              <a:rPr lang="en-US" dirty="0"/>
              <a:t> (logo </a:t>
            </a:r>
            <a:r>
              <a:rPr lang="en-US" dirty="0" err="1"/>
              <a:t>diciptakan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Masyarakat, </a:t>
            </a:r>
            <a:r>
              <a:rPr lang="en-US" dirty="0" err="1"/>
              <a:t>disarankan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logo yang </a:t>
            </a:r>
            <a:r>
              <a:rPr lang="en-US" dirty="0" err="1"/>
              <a:t>sederhana</a:t>
            </a:r>
            <a:r>
              <a:rPr lang="en-US" dirty="0"/>
              <a:t> agar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dikenali</a:t>
            </a:r>
            <a:r>
              <a:rPr lang="en-US" dirty="0"/>
              <a:t> dan juga </a:t>
            </a:r>
            <a:r>
              <a:rPr lang="en-US" dirty="0" err="1"/>
              <a:t>diingat</a:t>
            </a:r>
            <a:r>
              <a:rPr lang="en-US" dirty="0"/>
              <a:t> oleh </a:t>
            </a:r>
            <a:r>
              <a:rPr lang="en-US" dirty="0" err="1"/>
              <a:t>masyarakat</a:t>
            </a:r>
            <a:r>
              <a:rPr lang="en-US" dirty="0"/>
              <a:t>.)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Unik</a:t>
            </a:r>
            <a:r>
              <a:rPr lang="en-US" dirty="0"/>
              <a:t> (logo juga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 yang </a:t>
            </a:r>
            <a:r>
              <a:rPr lang="en-US" dirty="0" err="1"/>
              <a:t>unik</a:t>
            </a:r>
            <a:r>
              <a:rPr lang="en-US" dirty="0"/>
              <a:t>,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dan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logo yang </a:t>
            </a:r>
            <a:r>
              <a:rPr lang="en-US" dirty="0" err="1"/>
              <a:t>dimiliki</a:t>
            </a:r>
            <a:r>
              <a:rPr lang="en-US" dirty="0"/>
              <a:t> oleh </a:t>
            </a:r>
            <a:r>
              <a:rPr lang="en-US" dirty="0" err="1"/>
              <a:t>kompetitor</a:t>
            </a:r>
            <a:r>
              <a:rPr lang="en-US" dirty="0"/>
              <a:t>.)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Diingat</a:t>
            </a:r>
            <a:r>
              <a:rPr lang="en-US" dirty="0"/>
              <a:t> (Logo yang </a:t>
            </a:r>
            <a:r>
              <a:rPr lang="en-US" dirty="0" err="1"/>
              <a:t>sederhana</a:t>
            </a:r>
            <a:r>
              <a:rPr lang="en-US" dirty="0"/>
              <a:t> dan </a:t>
            </a:r>
            <a:r>
              <a:rPr lang="en-US" dirty="0" err="1"/>
              <a:t>unik</a:t>
            </a:r>
            <a:r>
              <a:rPr lang="en-US" dirty="0"/>
              <a:t>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teringat</a:t>
            </a:r>
            <a:r>
              <a:rPr lang="en-US" dirty="0"/>
              <a:t> di </a:t>
            </a:r>
            <a:r>
              <a:rPr lang="en-US" dirty="0" err="1"/>
              <a:t>masyarakat</a:t>
            </a:r>
            <a:r>
              <a:rPr lang="en-US" dirty="0"/>
              <a:t>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75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53FAD-1199-E284-1D9A-62A26CE3D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BE10D-F396-1CBD-C72F-904C58DED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ID" dirty="0" err="1"/>
              <a:t>Serba</a:t>
            </a:r>
            <a:r>
              <a:rPr lang="en-ID" dirty="0"/>
              <a:t> Guna (logo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serba</a:t>
            </a:r>
            <a:r>
              <a:rPr lang="en-ID" dirty="0"/>
              <a:t> </a:t>
            </a:r>
            <a:r>
              <a:rPr lang="en-ID" dirty="0" err="1"/>
              <a:t>guna</a:t>
            </a:r>
            <a:r>
              <a:rPr lang="en-ID" dirty="0"/>
              <a:t> dan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ditempatkan</a:t>
            </a:r>
            <a:r>
              <a:rPr lang="en-ID" dirty="0"/>
              <a:t> pada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kehilangan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aslinya</a:t>
            </a:r>
            <a:r>
              <a:rPr lang="en-ID" dirty="0"/>
              <a:t>.)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ID" dirty="0" err="1"/>
              <a:t>Sesuai</a:t>
            </a:r>
            <a:r>
              <a:rPr lang="en-ID" dirty="0"/>
              <a:t> (logo juga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menggambarkan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ditawarkan</a:t>
            </a:r>
            <a:r>
              <a:rPr lang="en-ID" dirty="0"/>
              <a:t> di </a:t>
            </a:r>
            <a:r>
              <a:rPr lang="en-ID" dirty="0" err="1"/>
              <a:t>mata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.)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ID" dirty="0" err="1"/>
              <a:t>Tahan</a:t>
            </a:r>
            <a:r>
              <a:rPr lang="en-ID" dirty="0"/>
              <a:t> Lama (Logo yang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tahan</a:t>
            </a:r>
            <a:r>
              <a:rPr lang="en-ID" dirty="0"/>
              <a:t> lama dan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tetap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brand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062208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845DF-27DB-2A90-28B5-91AEC5F33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Logo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CD8F3-74C9-C742-1B2E-8FD2D6C8F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D" dirty="0"/>
              <a:t>Branding (</a:t>
            </a:r>
            <a:r>
              <a:rPr lang="en-ID" dirty="0" err="1"/>
              <a:t>uatu</a:t>
            </a:r>
            <a:r>
              <a:rPr lang="en-ID" dirty="0"/>
              <a:t> logo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menggambarkan</a:t>
            </a:r>
            <a:r>
              <a:rPr lang="en-ID" dirty="0"/>
              <a:t> </a:t>
            </a:r>
            <a:r>
              <a:rPr lang="en-ID" dirty="0" err="1"/>
              <a:t>karakteristik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yang </a:t>
            </a:r>
            <a:r>
              <a:rPr lang="en-ID" dirty="0" err="1"/>
              <a:t>diwakilinya</a:t>
            </a:r>
            <a:r>
              <a:rPr lang="en-ID" dirty="0"/>
              <a:t>.)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, </a:t>
            </a:r>
            <a:r>
              <a:rPr lang="en-ID" dirty="0" err="1"/>
              <a:t>Pengawasan</a:t>
            </a:r>
            <a:r>
              <a:rPr lang="en-ID" dirty="0"/>
              <a:t>, dan </a:t>
            </a:r>
            <a:r>
              <a:rPr lang="en-ID" dirty="0" err="1"/>
              <a:t>Kontrol</a:t>
            </a:r>
            <a:r>
              <a:rPr lang="en-ID" dirty="0"/>
              <a:t> (logo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menyampaikan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dan </a:t>
            </a:r>
            <a:r>
              <a:rPr lang="en-ID" dirty="0" err="1"/>
              <a:t>kesan</a:t>
            </a:r>
            <a:r>
              <a:rPr lang="en-ID" dirty="0"/>
              <a:t> yang </a:t>
            </a:r>
            <a:r>
              <a:rPr lang="en-ID" dirty="0" err="1"/>
              <a:t>diinginkan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.)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(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Mengutarakan</a:t>
            </a:r>
            <a:r>
              <a:rPr lang="en-ID" dirty="0"/>
              <a:t> </a:t>
            </a:r>
            <a:r>
              <a:rPr lang="en-ID" dirty="0" err="1"/>
              <a:t>Emosi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Presentasi</a:t>
            </a:r>
            <a:r>
              <a:rPr lang="en-ID" dirty="0"/>
              <a:t> dan </a:t>
            </a:r>
            <a:r>
              <a:rPr lang="en-ID" dirty="0" err="1"/>
              <a:t>Promosi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014603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125</TotalTime>
  <Words>1365</Words>
  <Application>Microsoft Office PowerPoint</Application>
  <PresentationFormat>Widescreen</PresentationFormat>
  <Paragraphs>127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Tw Cen MT</vt:lpstr>
      <vt:lpstr>Tw Cen MT Condensed</vt:lpstr>
      <vt:lpstr>Wingdings 3</vt:lpstr>
      <vt:lpstr>Integral</vt:lpstr>
      <vt:lpstr>Memulai Usaha Baru </vt:lpstr>
      <vt:lpstr>Beberapa Hal dalam Memulai Usaha </vt:lpstr>
      <vt:lpstr>Memilih Nama dan logo Usaha</vt:lpstr>
      <vt:lpstr>Jenis-Jenis Logo</vt:lpstr>
      <vt:lpstr>PowerPoint Presentation</vt:lpstr>
      <vt:lpstr>PowerPoint Presentation</vt:lpstr>
      <vt:lpstr>kriteria logo yang efektif</vt:lpstr>
      <vt:lpstr>PowerPoint Presentation</vt:lpstr>
      <vt:lpstr>Fungsi Logo</vt:lpstr>
      <vt:lpstr>Cara Membuat Nama dan Logo Usaha</vt:lpstr>
      <vt:lpstr>Memilih tempat usaha</vt:lpstr>
      <vt:lpstr>Lokasi Anda sangat penting bagi keberhasilan bisnis</vt:lpstr>
      <vt:lpstr>Cara Memilih Lokasi Usaha yang Tepat</vt:lpstr>
      <vt:lpstr>PowerPoint Presentation</vt:lpstr>
      <vt:lpstr>Ciri-Ciri Lokasi Usaha yang Strategis</vt:lpstr>
      <vt:lpstr>Legalitas Usaha</vt:lpstr>
      <vt:lpstr>Manfaat Legalitas Usaha</vt:lpstr>
      <vt:lpstr>Jenis Legalitas Usaha </vt:lpstr>
      <vt:lpstr>Jenis Legalitas Usaha </vt:lpstr>
      <vt:lpstr>Membeli perlengkapan dan Pemenuhan terhadap mesin dan alat-alat produksi</vt:lpstr>
      <vt:lpstr>Cara Merekrut Karyawan</vt:lpstr>
      <vt:lpstr>Melakukan training persiapan dan uji coba</vt:lpstr>
      <vt:lpstr>Promosi Usaha</vt:lpstr>
      <vt:lpstr>Promosi Usaha</vt:lpstr>
      <vt:lpstr>Peresmian Usaha</vt:lpstr>
      <vt:lpstr>Belajar dari common mistakes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muhammad adnan zain</dc:creator>
  <cp:lastModifiedBy>muhammad adnan zain</cp:lastModifiedBy>
  <cp:revision>32</cp:revision>
  <dcterms:created xsi:type="dcterms:W3CDTF">2024-06-03T01:33:12Z</dcterms:created>
  <dcterms:modified xsi:type="dcterms:W3CDTF">2024-06-03T03:38:50Z</dcterms:modified>
</cp:coreProperties>
</file>