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74" r:id="rId4"/>
    <p:sldId id="285" r:id="rId5"/>
    <p:sldId id="284" r:id="rId6"/>
    <p:sldId id="275" r:id="rId7"/>
    <p:sldId id="276" r:id="rId8"/>
    <p:sldId id="278" r:id="rId9"/>
    <p:sldId id="279" r:id="rId10"/>
    <p:sldId id="280" r:id="rId11"/>
    <p:sldId id="281" r:id="rId12"/>
    <p:sldId id="282" r:id="rId13"/>
    <p:sldId id="283" r:id="rId14"/>
    <p:sldId id="25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90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100A45-B6AF-4F87-818B-9A9D464C1436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12CD1289-D577-41DB-9D4E-73AE4D054BE6}">
      <dgm:prSet phldrT="[Text]"/>
      <dgm:spPr/>
      <dgm:t>
        <a:bodyPr/>
        <a:lstStyle/>
        <a:p>
          <a:r>
            <a:rPr lang="en-US" dirty="0" err="1"/>
            <a:t>Memulai</a:t>
          </a:r>
          <a:r>
            <a:rPr lang="en-US" dirty="0"/>
            <a:t> </a:t>
          </a:r>
          <a:r>
            <a:rPr lang="en-US" dirty="0" err="1"/>
            <a:t>Wirausaha</a:t>
          </a:r>
          <a:endParaRPr lang="en-ID" dirty="0"/>
        </a:p>
      </dgm:t>
    </dgm:pt>
    <dgm:pt modelId="{9C9D301C-0BBB-4D2C-9D21-DA4AEB272E7F}" type="parTrans" cxnId="{BA033812-35BC-4644-8F0E-BCCD6B2E342A}">
      <dgm:prSet/>
      <dgm:spPr/>
      <dgm:t>
        <a:bodyPr/>
        <a:lstStyle/>
        <a:p>
          <a:endParaRPr lang="en-ID"/>
        </a:p>
      </dgm:t>
    </dgm:pt>
    <dgm:pt modelId="{9009A7AA-0BF0-4B38-B344-AA2800C8331C}" type="sibTrans" cxnId="{BA033812-35BC-4644-8F0E-BCCD6B2E342A}">
      <dgm:prSet/>
      <dgm:spPr/>
      <dgm:t>
        <a:bodyPr/>
        <a:lstStyle/>
        <a:p>
          <a:endParaRPr lang="en-ID"/>
        </a:p>
      </dgm:t>
    </dgm:pt>
    <dgm:pt modelId="{3373DDAD-8682-4655-819F-21F446FEB828}">
      <dgm:prSet phldrT="[Text]"/>
      <dgm:spPr/>
      <dgm:t>
        <a:bodyPr/>
        <a:lstStyle/>
        <a:p>
          <a:r>
            <a:rPr lang="en-US" dirty="0" err="1"/>
            <a:t>Minset</a:t>
          </a:r>
          <a:r>
            <a:rPr lang="en-US" dirty="0"/>
            <a:t> </a:t>
          </a:r>
          <a:r>
            <a:rPr lang="en-US" dirty="0" err="1"/>
            <a:t>Wirausaha</a:t>
          </a:r>
          <a:endParaRPr lang="en-ID" dirty="0"/>
        </a:p>
      </dgm:t>
    </dgm:pt>
    <dgm:pt modelId="{D1C27423-3B6E-472C-AACE-FBBFDCB33BF2}" type="parTrans" cxnId="{CE2213C5-458F-4F2E-BD59-F1E6640A5BFE}">
      <dgm:prSet/>
      <dgm:spPr/>
      <dgm:t>
        <a:bodyPr/>
        <a:lstStyle/>
        <a:p>
          <a:endParaRPr lang="en-ID"/>
        </a:p>
      </dgm:t>
    </dgm:pt>
    <dgm:pt modelId="{164B4759-8359-455D-97CB-EB61767D12A8}" type="sibTrans" cxnId="{CE2213C5-458F-4F2E-BD59-F1E6640A5BFE}">
      <dgm:prSet/>
      <dgm:spPr/>
      <dgm:t>
        <a:bodyPr/>
        <a:lstStyle/>
        <a:p>
          <a:endParaRPr lang="en-ID"/>
        </a:p>
      </dgm:t>
    </dgm:pt>
    <dgm:pt modelId="{CE32A0B9-8C30-4381-8FD6-896E02BD21C5}">
      <dgm:prSet phldrT="[Text]"/>
      <dgm:spPr/>
      <dgm:t>
        <a:bodyPr/>
        <a:lstStyle/>
        <a:p>
          <a:r>
            <a:rPr lang="en-US" dirty="0" err="1"/>
            <a:t>Perencanaan</a:t>
          </a:r>
          <a:r>
            <a:rPr lang="en-US" dirty="0"/>
            <a:t> Usaha</a:t>
          </a:r>
          <a:endParaRPr lang="en-ID" dirty="0"/>
        </a:p>
      </dgm:t>
    </dgm:pt>
    <dgm:pt modelId="{29276ABB-A54B-46F9-944D-7FDD5315220D}" type="parTrans" cxnId="{1A581243-B573-4718-9E23-FEB927837E1E}">
      <dgm:prSet/>
      <dgm:spPr/>
      <dgm:t>
        <a:bodyPr/>
        <a:lstStyle/>
        <a:p>
          <a:endParaRPr lang="en-ID"/>
        </a:p>
      </dgm:t>
    </dgm:pt>
    <dgm:pt modelId="{B0B03B07-6BDC-4CD2-8AD0-4D6EF688A5B7}" type="sibTrans" cxnId="{1A581243-B573-4718-9E23-FEB927837E1E}">
      <dgm:prSet/>
      <dgm:spPr/>
      <dgm:t>
        <a:bodyPr/>
        <a:lstStyle/>
        <a:p>
          <a:endParaRPr lang="en-ID"/>
        </a:p>
      </dgm:t>
    </dgm:pt>
    <dgm:pt modelId="{B195BD0E-CA84-487E-97F2-6D3F8462D131}">
      <dgm:prSet phldrT="[Text]"/>
      <dgm:spPr/>
      <dgm:t>
        <a:bodyPr/>
        <a:lstStyle/>
        <a:p>
          <a:r>
            <a:rPr lang="en-US" dirty="0" err="1"/>
            <a:t>Riset</a:t>
          </a:r>
          <a:r>
            <a:rPr lang="en-US" dirty="0"/>
            <a:t> Pasar dan </a:t>
          </a:r>
          <a:r>
            <a:rPr lang="en-US" dirty="0" err="1"/>
            <a:t>Produk</a:t>
          </a:r>
          <a:endParaRPr lang="en-ID" dirty="0"/>
        </a:p>
      </dgm:t>
    </dgm:pt>
    <dgm:pt modelId="{E2A7618F-BB8C-4BEE-897E-C33477494973}" type="parTrans" cxnId="{8BB9189E-1E96-44F9-BE22-EE8B658A154D}">
      <dgm:prSet/>
      <dgm:spPr/>
      <dgm:t>
        <a:bodyPr/>
        <a:lstStyle/>
        <a:p>
          <a:endParaRPr lang="en-ID"/>
        </a:p>
      </dgm:t>
    </dgm:pt>
    <dgm:pt modelId="{37922810-7F94-47CA-A156-FE1B600E3B64}" type="sibTrans" cxnId="{8BB9189E-1E96-44F9-BE22-EE8B658A154D}">
      <dgm:prSet/>
      <dgm:spPr/>
      <dgm:t>
        <a:bodyPr/>
        <a:lstStyle/>
        <a:p>
          <a:endParaRPr lang="en-ID"/>
        </a:p>
      </dgm:t>
    </dgm:pt>
    <dgm:pt modelId="{15D36FBA-E52B-48AB-BD77-9F58D82B153E}">
      <dgm:prSet phldrT="[Text]"/>
      <dgm:spPr/>
      <dgm:t>
        <a:bodyPr/>
        <a:lstStyle/>
        <a:p>
          <a:r>
            <a:rPr lang="en-US" dirty="0" err="1"/>
            <a:t>Pelaksanaan</a:t>
          </a:r>
          <a:r>
            <a:rPr lang="en-US" dirty="0"/>
            <a:t> Usaha</a:t>
          </a:r>
          <a:endParaRPr lang="en-ID" dirty="0"/>
        </a:p>
      </dgm:t>
    </dgm:pt>
    <dgm:pt modelId="{639013BE-62FA-4041-8179-BFC11B38EA9F}" type="parTrans" cxnId="{02104527-AEDB-4C75-B456-E7CA89AE72FD}">
      <dgm:prSet/>
      <dgm:spPr/>
      <dgm:t>
        <a:bodyPr/>
        <a:lstStyle/>
        <a:p>
          <a:endParaRPr lang="en-ID"/>
        </a:p>
      </dgm:t>
    </dgm:pt>
    <dgm:pt modelId="{66E6B052-F529-4485-85ED-FA63FBA6E239}" type="sibTrans" cxnId="{02104527-AEDB-4C75-B456-E7CA89AE72FD}">
      <dgm:prSet/>
      <dgm:spPr/>
      <dgm:t>
        <a:bodyPr/>
        <a:lstStyle/>
        <a:p>
          <a:endParaRPr lang="en-ID"/>
        </a:p>
      </dgm:t>
    </dgm:pt>
    <dgm:pt modelId="{5B8A9ADE-B58C-4C3E-B475-00C1D85D2991}">
      <dgm:prSet phldrT="[Text]"/>
      <dgm:spPr/>
      <dgm:t>
        <a:bodyPr/>
        <a:lstStyle/>
        <a:p>
          <a:r>
            <a:rPr lang="en-US" dirty="0"/>
            <a:t>Problem Solving</a:t>
          </a:r>
          <a:endParaRPr lang="en-ID" dirty="0"/>
        </a:p>
      </dgm:t>
    </dgm:pt>
    <dgm:pt modelId="{0D1628B3-836F-4EE5-AE5A-264C61A28A41}" type="parTrans" cxnId="{E7505566-CC54-426C-A721-9DEC1B10D738}">
      <dgm:prSet/>
      <dgm:spPr/>
      <dgm:t>
        <a:bodyPr/>
        <a:lstStyle/>
        <a:p>
          <a:endParaRPr lang="en-ID"/>
        </a:p>
      </dgm:t>
    </dgm:pt>
    <dgm:pt modelId="{22855F30-5EB3-4947-BE92-209AA8E3CD11}" type="sibTrans" cxnId="{E7505566-CC54-426C-A721-9DEC1B10D738}">
      <dgm:prSet/>
      <dgm:spPr/>
      <dgm:t>
        <a:bodyPr/>
        <a:lstStyle/>
        <a:p>
          <a:endParaRPr lang="en-ID"/>
        </a:p>
      </dgm:t>
    </dgm:pt>
    <dgm:pt modelId="{EDC2377D-CF08-4268-923F-298C693C5E91}">
      <dgm:prSet phldrT="[Text]"/>
      <dgm:spPr/>
      <dgm:t>
        <a:bodyPr/>
        <a:lstStyle/>
        <a:p>
          <a:r>
            <a:rPr lang="en-US" dirty="0" err="1"/>
            <a:t>Motivasi</a:t>
          </a:r>
          <a:r>
            <a:rPr lang="en-US" dirty="0"/>
            <a:t> </a:t>
          </a:r>
          <a:r>
            <a:rPr lang="en-US" dirty="0" err="1"/>
            <a:t>Wirausaha</a:t>
          </a:r>
          <a:endParaRPr lang="en-ID" dirty="0"/>
        </a:p>
      </dgm:t>
    </dgm:pt>
    <dgm:pt modelId="{B4DE2026-4A29-4EAF-8522-93F75C6D6037}" type="parTrans" cxnId="{C99E427F-B789-40E9-8870-E963A177DFAD}">
      <dgm:prSet/>
      <dgm:spPr/>
      <dgm:t>
        <a:bodyPr/>
        <a:lstStyle/>
        <a:p>
          <a:endParaRPr lang="en-ID"/>
        </a:p>
      </dgm:t>
    </dgm:pt>
    <dgm:pt modelId="{DD19EF81-CA22-4B54-A58F-4887EA6BD657}" type="sibTrans" cxnId="{C99E427F-B789-40E9-8870-E963A177DFAD}">
      <dgm:prSet/>
      <dgm:spPr/>
      <dgm:t>
        <a:bodyPr/>
        <a:lstStyle/>
        <a:p>
          <a:endParaRPr lang="en-ID"/>
        </a:p>
      </dgm:t>
    </dgm:pt>
    <dgm:pt modelId="{ACBD7E1E-B21E-4914-952A-26F1639DE702}">
      <dgm:prSet phldrT="[Text]"/>
      <dgm:spPr/>
      <dgm:t>
        <a:bodyPr/>
        <a:lstStyle/>
        <a:p>
          <a:r>
            <a:rPr lang="en-US" dirty="0" err="1"/>
            <a:t>Kreatifitas</a:t>
          </a:r>
          <a:endParaRPr lang="en-ID" dirty="0"/>
        </a:p>
      </dgm:t>
    </dgm:pt>
    <dgm:pt modelId="{87E03FD8-DE8C-48AB-8384-94D7879C337B}" type="parTrans" cxnId="{23C16FAC-1E92-49ED-A86E-AAD5C483CFEF}">
      <dgm:prSet/>
      <dgm:spPr/>
      <dgm:t>
        <a:bodyPr/>
        <a:lstStyle/>
        <a:p>
          <a:endParaRPr lang="en-ID"/>
        </a:p>
      </dgm:t>
    </dgm:pt>
    <dgm:pt modelId="{99823AD7-463B-4003-A63F-951446954433}" type="sibTrans" cxnId="{23C16FAC-1E92-49ED-A86E-AAD5C483CFEF}">
      <dgm:prSet/>
      <dgm:spPr/>
      <dgm:t>
        <a:bodyPr/>
        <a:lstStyle/>
        <a:p>
          <a:endParaRPr lang="en-ID"/>
        </a:p>
      </dgm:t>
    </dgm:pt>
    <dgm:pt modelId="{E365FB29-6717-4A59-BC36-7CFD5103CA6C}">
      <dgm:prSet phldrT="[Text]"/>
      <dgm:spPr/>
      <dgm:t>
        <a:bodyPr/>
        <a:lstStyle/>
        <a:p>
          <a:r>
            <a:rPr lang="en-US" dirty="0"/>
            <a:t>Etika</a:t>
          </a:r>
          <a:endParaRPr lang="en-ID" dirty="0"/>
        </a:p>
      </dgm:t>
    </dgm:pt>
    <dgm:pt modelId="{A83046E3-5C62-4F4D-8DA2-7C00F6ECCDF5}" type="parTrans" cxnId="{E805B7C3-D03F-44FE-99B4-04753FA25974}">
      <dgm:prSet/>
      <dgm:spPr/>
      <dgm:t>
        <a:bodyPr/>
        <a:lstStyle/>
        <a:p>
          <a:endParaRPr lang="en-ID"/>
        </a:p>
      </dgm:t>
    </dgm:pt>
    <dgm:pt modelId="{8CC17FB9-D853-4755-8AAE-73EA307CED77}" type="sibTrans" cxnId="{E805B7C3-D03F-44FE-99B4-04753FA25974}">
      <dgm:prSet/>
      <dgm:spPr/>
      <dgm:t>
        <a:bodyPr/>
        <a:lstStyle/>
        <a:p>
          <a:endParaRPr lang="en-ID"/>
        </a:p>
      </dgm:t>
    </dgm:pt>
    <dgm:pt modelId="{BA856706-28DB-470F-932C-8F8C3DF260F7}">
      <dgm:prSet phldrT="[Text]"/>
      <dgm:spPr/>
      <dgm:t>
        <a:bodyPr/>
        <a:lstStyle/>
        <a:p>
          <a:r>
            <a:rPr lang="en-US" dirty="0"/>
            <a:t>Desain Merk dan </a:t>
          </a:r>
          <a:r>
            <a:rPr lang="en-US" dirty="0" err="1"/>
            <a:t>kemasan</a:t>
          </a:r>
          <a:endParaRPr lang="en-ID" dirty="0"/>
        </a:p>
      </dgm:t>
    </dgm:pt>
    <dgm:pt modelId="{2B0A7E07-499B-41C6-B797-CEA64D94145F}" type="parTrans" cxnId="{F87D9FCE-5011-41E1-B5A4-CC863F2DD33C}">
      <dgm:prSet/>
      <dgm:spPr/>
      <dgm:t>
        <a:bodyPr/>
        <a:lstStyle/>
        <a:p>
          <a:endParaRPr lang="en-ID"/>
        </a:p>
      </dgm:t>
    </dgm:pt>
    <dgm:pt modelId="{1647BD14-C750-4358-9D3C-D87D506F2F5F}" type="sibTrans" cxnId="{F87D9FCE-5011-41E1-B5A4-CC863F2DD33C}">
      <dgm:prSet/>
      <dgm:spPr/>
      <dgm:t>
        <a:bodyPr/>
        <a:lstStyle/>
        <a:p>
          <a:endParaRPr lang="en-ID"/>
        </a:p>
      </dgm:t>
    </dgm:pt>
    <dgm:pt modelId="{A1049E4B-9681-48EE-AE8F-E465CF2B352D}">
      <dgm:prSet phldrT="[Text]"/>
      <dgm:spPr/>
      <dgm:t>
        <a:bodyPr/>
        <a:lstStyle/>
        <a:p>
          <a:r>
            <a:rPr lang="en-US" dirty="0" err="1"/>
            <a:t>Distribusi</a:t>
          </a:r>
          <a:r>
            <a:rPr lang="en-US" dirty="0"/>
            <a:t> dan </a:t>
          </a:r>
          <a:r>
            <a:rPr lang="en-US" dirty="0" err="1"/>
            <a:t>promosi</a:t>
          </a:r>
          <a:endParaRPr lang="en-ID" dirty="0"/>
        </a:p>
      </dgm:t>
    </dgm:pt>
    <dgm:pt modelId="{98F3CCF8-5F0B-4FF9-B7AF-A8B0C3955479}" type="parTrans" cxnId="{8AB0443D-B55B-4354-B12F-348BC0976473}">
      <dgm:prSet/>
      <dgm:spPr/>
      <dgm:t>
        <a:bodyPr/>
        <a:lstStyle/>
        <a:p>
          <a:endParaRPr lang="en-ID"/>
        </a:p>
      </dgm:t>
    </dgm:pt>
    <dgm:pt modelId="{EA35E78E-34DF-4D10-923E-46AA050DD007}" type="sibTrans" cxnId="{8AB0443D-B55B-4354-B12F-348BC0976473}">
      <dgm:prSet/>
      <dgm:spPr/>
      <dgm:t>
        <a:bodyPr/>
        <a:lstStyle/>
        <a:p>
          <a:endParaRPr lang="en-ID"/>
        </a:p>
      </dgm:t>
    </dgm:pt>
    <dgm:pt modelId="{65E03078-3060-424E-A91D-29603942AB25}">
      <dgm:prSet phldrT="[Text]"/>
      <dgm:spPr/>
      <dgm:t>
        <a:bodyPr/>
        <a:lstStyle/>
        <a:p>
          <a:r>
            <a:rPr lang="en-US" dirty="0" err="1"/>
            <a:t>Optimasi</a:t>
          </a:r>
          <a:endParaRPr lang="en-ID" dirty="0"/>
        </a:p>
      </dgm:t>
    </dgm:pt>
    <dgm:pt modelId="{F44B169B-AFE5-4805-854E-4A6F1D382245}" type="parTrans" cxnId="{2B7F9548-5E71-494D-BDAD-A50024579131}">
      <dgm:prSet/>
      <dgm:spPr/>
      <dgm:t>
        <a:bodyPr/>
        <a:lstStyle/>
        <a:p>
          <a:endParaRPr lang="en-ID"/>
        </a:p>
      </dgm:t>
    </dgm:pt>
    <dgm:pt modelId="{ED8F9E2F-2DA7-413E-BB43-234C9DC474DA}" type="sibTrans" cxnId="{2B7F9548-5E71-494D-BDAD-A50024579131}">
      <dgm:prSet/>
      <dgm:spPr/>
      <dgm:t>
        <a:bodyPr/>
        <a:lstStyle/>
        <a:p>
          <a:endParaRPr lang="en-ID"/>
        </a:p>
      </dgm:t>
    </dgm:pt>
    <dgm:pt modelId="{55420C4C-84F8-4CD3-83B2-591091CC946B}">
      <dgm:prSet phldrT="[Text]"/>
      <dgm:spPr/>
      <dgm:t>
        <a:bodyPr/>
        <a:lstStyle/>
        <a:p>
          <a:r>
            <a:rPr lang="en-US" dirty="0"/>
            <a:t>Advanced Marketing</a:t>
          </a:r>
          <a:endParaRPr lang="en-ID" dirty="0"/>
        </a:p>
      </dgm:t>
    </dgm:pt>
    <dgm:pt modelId="{B9839B76-D2D9-4ECC-A464-A45DBDDF30EF}" type="parTrans" cxnId="{9D896491-7DCD-4CF4-B863-B7E87A2C52E2}">
      <dgm:prSet/>
      <dgm:spPr/>
      <dgm:t>
        <a:bodyPr/>
        <a:lstStyle/>
        <a:p>
          <a:endParaRPr lang="en-ID"/>
        </a:p>
      </dgm:t>
    </dgm:pt>
    <dgm:pt modelId="{3A7A01AD-E076-4B74-B282-7A019CE4C718}" type="sibTrans" cxnId="{9D896491-7DCD-4CF4-B863-B7E87A2C52E2}">
      <dgm:prSet/>
      <dgm:spPr/>
      <dgm:t>
        <a:bodyPr/>
        <a:lstStyle/>
        <a:p>
          <a:endParaRPr lang="en-ID"/>
        </a:p>
      </dgm:t>
    </dgm:pt>
    <dgm:pt modelId="{9373697F-DF40-417D-9772-E6EBEE453B20}">
      <dgm:prSet phldrT="[Text]"/>
      <dgm:spPr/>
      <dgm:t>
        <a:bodyPr/>
        <a:lstStyle/>
        <a:p>
          <a:r>
            <a:rPr lang="en-US" dirty="0"/>
            <a:t>Dasar-Dasar </a:t>
          </a:r>
          <a:r>
            <a:rPr lang="en-US" dirty="0" err="1"/>
            <a:t>Pemasaran</a:t>
          </a:r>
          <a:endParaRPr lang="en-ID" dirty="0"/>
        </a:p>
      </dgm:t>
    </dgm:pt>
    <dgm:pt modelId="{E892F53E-89D1-4BAA-8299-5CD4E5263A9D}" type="parTrans" cxnId="{CA3F0A6F-4CAE-4917-A5CA-20360F6EB917}">
      <dgm:prSet/>
      <dgm:spPr/>
      <dgm:t>
        <a:bodyPr/>
        <a:lstStyle/>
        <a:p>
          <a:endParaRPr lang="en-ID"/>
        </a:p>
      </dgm:t>
    </dgm:pt>
    <dgm:pt modelId="{BC0F82F9-C74D-4299-9574-8C426D6B782F}" type="sibTrans" cxnId="{CA3F0A6F-4CAE-4917-A5CA-20360F6EB917}">
      <dgm:prSet/>
      <dgm:spPr/>
      <dgm:t>
        <a:bodyPr/>
        <a:lstStyle/>
        <a:p>
          <a:endParaRPr lang="en-ID"/>
        </a:p>
      </dgm:t>
    </dgm:pt>
    <dgm:pt modelId="{56673E27-4239-4B29-9DF5-2A4C6A2DCE7E}">
      <dgm:prSet phldrT="[Text]"/>
      <dgm:spPr/>
      <dgm:t>
        <a:bodyPr/>
        <a:lstStyle/>
        <a:p>
          <a:r>
            <a:rPr lang="en-US" dirty="0"/>
            <a:t>Accounting</a:t>
          </a:r>
          <a:endParaRPr lang="en-ID" dirty="0"/>
        </a:p>
      </dgm:t>
    </dgm:pt>
    <dgm:pt modelId="{30BD2B02-D8DE-4ADB-A6E8-E3369342FE48}" type="parTrans" cxnId="{59C96732-E5C3-4C47-8E70-854A0007172B}">
      <dgm:prSet/>
      <dgm:spPr/>
      <dgm:t>
        <a:bodyPr/>
        <a:lstStyle/>
        <a:p>
          <a:endParaRPr lang="en-ID"/>
        </a:p>
      </dgm:t>
    </dgm:pt>
    <dgm:pt modelId="{68003F84-E37A-41D2-BCCD-5AF28499935C}" type="sibTrans" cxnId="{59C96732-E5C3-4C47-8E70-854A0007172B}">
      <dgm:prSet/>
      <dgm:spPr/>
      <dgm:t>
        <a:bodyPr/>
        <a:lstStyle/>
        <a:p>
          <a:endParaRPr lang="en-ID"/>
        </a:p>
      </dgm:t>
    </dgm:pt>
    <dgm:pt modelId="{E4FCDAE8-9BD0-417F-8EA9-BF4B1C52A7DD}">
      <dgm:prSet phldrT="[Text]"/>
      <dgm:spPr/>
      <dgm:t>
        <a:bodyPr/>
        <a:lstStyle/>
        <a:p>
          <a:r>
            <a:rPr lang="en-US" dirty="0" err="1"/>
            <a:t>Pengembangan</a:t>
          </a:r>
          <a:r>
            <a:rPr lang="en-US" dirty="0"/>
            <a:t> Usaha</a:t>
          </a:r>
          <a:endParaRPr lang="en-ID" dirty="0"/>
        </a:p>
      </dgm:t>
    </dgm:pt>
    <dgm:pt modelId="{59E44FA6-1623-4441-B105-31FD0B4E09F1}" type="parTrans" cxnId="{2463D6E7-8DA8-414D-9022-5030114822F4}">
      <dgm:prSet/>
      <dgm:spPr/>
      <dgm:t>
        <a:bodyPr/>
        <a:lstStyle/>
        <a:p>
          <a:endParaRPr lang="en-ID"/>
        </a:p>
      </dgm:t>
    </dgm:pt>
    <dgm:pt modelId="{4D15C653-14B4-4FFF-9595-AA8C18F192A0}" type="sibTrans" cxnId="{2463D6E7-8DA8-414D-9022-5030114822F4}">
      <dgm:prSet/>
      <dgm:spPr/>
      <dgm:t>
        <a:bodyPr/>
        <a:lstStyle/>
        <a:p>
          <a:endParaRPr lang="en-ID"/>
        </a:p>
      </dgm:t>
    </dgm:pt>
    <dgm:pt modelId="{5170D43E-D01F-411C-8094-DEACD6C04D1A}">
      <dgm:prSet phldrT="[Text]"/>
      <dgm:spPr/>
      <dgm:t>
        <a:bodyPr/>
        <a:lstStyle/>
        <a:p>
          <a:r>
            <a:rPr lang="en-US" dirty="0" err="1"/>
            <a:t>Manajemen</a:t>
          </a:r>
          <a:r>
            <a:rPr lang="en-US" dirty="0"/>
            <a:t> Usaha</a:t>
          </a:r>
          <a:endParaRPr lang="en-ID" dirty="0"/>
        </a:p>
      </dgm:t>
    </dgm:pt>
    <dgm:pt modelId="{EBE7DEF7-FC8F-41AE-9A06-AFF31CFFFA1A}" type="parTrans" cxnId="{BF37A88A-3E17-4BAB-99A2-087852C01804}">
      <dgm:prSet/>
      <dgm:spPr/>
      <dgm:t>
        <a:bodyPr/>
        <a:lstStyle/>
        <a:p>
          <a:endParaRPr lang="en-ID"/>
        </a:p>
      </dgm:t>
    </dgm:pt>
    <dgm:pt modelId="{D6343005-0E59-4DCF-8B7F-CFA20993FC6E}" type="sibTrans" cxnId="{BF37A88A-3E17-4BAB-99A2-087852C01804}">
      <dgm:prSet/>
      <dgm:spPr/>
      <dgm:t>
        <a:bodyPr/>
        <a:lstStyle/>
        <a:p>
          <a:endParaRPr lang="en-ID"/>
        </a:p>
      </dgm:t>
    </dgm:pt>
    <dgm:pt modelId="{97F37E92-83DE-4007-8863-50FB0A79B6CE}">
      <dgm:prSet phldrT="[Text]"/>
      <dgm:spPr/>
      <dgm:t>
        <a:bodyPr/>
        <a:lstStyle/>
        <a:p>
          <a:r>
            <a:rPr lang="en-US" dirty="0" err="1"/>
            <a:t>Perekrutan</a:t>
          </a:r>
          <a:r>
            <a:rPr lang="en-US" dirty="0"/>
            <a:t> Tenaga </a:t>
          </a:r>
          <a:r>
            <a:rPr lang="en-US" dirty="0" err="1"/>
            <a:t>Kerja</a:t>
          </a:r>
          <a:endParaRPr lang="en-ID" dirty="0"/>
        </a:p>
      </dgm:t>
    </dgm:pt>
    <dgm:pt modelId="{2ED2EC5A-0162-4344-AD8A-9345153E1BBE}" type="parTrans" cxnId="{6058C7DE-F75C-4101-857E-8C792E7E4B33}">
      <dgm:prSet/>
      <dgm:spPr/>
      <dgm:t>
        <a:bodyPr/>
        <a:lstStyle/>
        <a:p>
          <a:endParaRPr lang="en-ID"/>
        </a:p>
      </dgm:t>
    </dgm:pt>
    <dgm:pt modelId="{B96F1E04-AFE3-4F93-9024-1E72EA27715B}" type="sibTrans" cxnId="{6058C7DE-F75C-4101-857E-8C792E7E4B33}">
      <dgm:prSet/>
      <dgm:spPr/>
      <dgm:t>
        <a:bodyPr/>
        <a:lstStyle/>
        <a:p>
          <a:endParaRPr lang="en-ID"/>
        </a:p>
      </dgm:t>
    </dgm:pt>
    <dgm:pt modelId="{1CA840EC-E4FE-4C3C-80E4-B60B26EC03F9}">
      <dgm:prSet phldrT="[Text]"/>
      <dgm:spPr/>
      <dgm:t>
        <a:bodyPr/>
        <a:lstStyle/>
        <a:p>
          <a:r>
            <a:rPr lang="en-US" dirty="0" err="1"/>
            <a:t>Bussines</a:t>
          </a:r>
          <a:r>
            <a:rPr lang="en-US" dirty="0"/>
            <a:t> Model</a:t>
          </a:r>
          <a:endParaRPr lang="en-ID" dirty="0"/>
        </a:p>
      </dgm:t>
    </dgm:pt>
    <dgm:pt modelId="{8598A9EF-C849-4226-9426-03ECA22833EE}" type="parTrans" cxnId="{D57B9AA1-DF35-4AC3-BBC0-080ED59DE6C4}">
      <dgm:prSet/>
      <dgm:spPr/>
      <dgm:t>
        <a:bodyPr/>
        <a:lstStyle/>
        <a:p>
          <a:endParaRPr lang="en-ID"/>
        </a:p>
      </dgm:t>
    </dgm:pt>
    <dgm:pt modelId="{86DB0C2F-755D-4A3C-9329-D2A3D6949320}" type="sibTrans" cxnId="{D57B9AA1-DF35-4AC3-BBC0-080ED59DE6C4}">
      <dgm:prSet/>
      <dgm:spPr/>
      <dgm:t>
        <a:bodyPr/>
        <a:lstStyle/>
        <a:p>
          <a:endParaRPr lang="en-ID"/>
        </a:p>
      </dgm:t>
    </dgm:pt>
    <dgm:pt modelId="{7E1E2BC5-1B6B-4DF3-AE28-14728302CE5A}">
      <dgm:prSet phldrT="[Text]"/>
      <dgm:spPr/>
      <dgm:t>
        <a:bodyPr/>
        <a:lstStyle/>
        <a:p>
          <a:r>
            <a:rPr lang="en-US" dirty="0"/>
            <a:t>Advanced Branding</a:t>
          </a:r>
          <a:endParaRPr lang="en-ID" dirty="0"/>
        </a:p>
      </dgm:t>
    </dgm:pt>
    <dgm:pt modelId="{9C48FFBC-0738-4A9C-85F5-2C73A92558D5}" type="parTrans" cxnId="{29A3D929-4C95-499C-AFF3-AC75E7DE70EC}">
      <dgm:prSet/>
      <dgm:spPr/>
      <dgm:t>
        <a:bodyPr/>
        <a:lstStyle/>
        <a:p>
          <a:endParaRPr lang="en-ID"/>
        </a:p>
      </dgm:t>
    </dgm:pt>
    <dgm:pt modelId="{D4F9F326-8CE6-4BB5-8507-E60DB8BCC4E0}" type="sibTrans" cxnId="{29A3D929-4C95-499C-AFF3-AC75E7DE70EC}">
      <dgm:prSet/>
      <dgm:spPr/>
      <dgm:t>
        <a:bodyPr/>
        <a:lstStyle/>
        <a:p>
          <a:endParaRPr lang="en-ID"/>
        </a:p>
      </dgm:t>
    </dgm:pt>
    <dgm:pt modelId="{2614841D-7777-4EA3-A056-A2C3A74C33A5}">
      <dgm:prSet phldrT="[Text]"/>
      <dgm:spPr/>
      <dgm:t>
        <a:bodyPr/>
        <a:lstStyle/>
        <a:p>
          <a:r>
            <a:rPr lang="en-US" dirty="0"/>
            <a:t>Partnership</a:t>
          </a:r>
          <a:endParaRPr lang="en-ID" dirty="0"/>
        </a:p>
      </dgm:t>
    </dgm:pt>
    <dgm:pt modelId="{0B65DC3B-6650-45BD-9BE6-0A1FC6020642}" type="parTrans" cxnId="{3B5F23B5-67E3-4054-9A1A-CFF7A2F18489}">
      <dgm:prSet/>
      <dgm:spPr/>
      <dgm:t>
        <a:bodyPr/>
        <a:lstStyle/>
        <a:p>
          <a:endParaRPr lang="en-ID"/>
        </a:p>
      </dgm:t>
    </dgm:pt>
    <dgm:pt modelId="{C605BE26-11F9-4429-9935-55F125736D53}" type="sibTrans" cxnId="{3B5F23B5-67E3-4054-9A1A-CFF7A2F18489}">
      <dgm:prSet/>
      <dgm:spPr/>
      <dgm:t>
        <a:bodyPr/>
        <a:lstStyle/>
        <a:p>
          <a:endParaRPr lang="en-ID"/>
        </a:p>
      </dgm:t>
    </dgm:pt>
    <dgm:pt modelId="{7B554E74-A689-46EB-88CA-357096CC2BCC}" type="pres">
      <dgm:prSet presAssocID="{52100A45-B6AF-4F87-818B-9A9D464C1436}" presName="Name0" presStyleCnt="0">
        <dgm:presLayoutVars>
          <dgm:dir/>
          <dgm:animLvl val="lvl"/>
          <dgm:resizeHandles val="exact"/>
        </dgm:presLayoutVars>
      </dgm:prSet>
      <dgm:spPr/>
    </dgm:pt>
    <dgm:pt modelId="{07BD26AA-8FDA-4EA1-BEF0-B8F92A42D12A}" type="pres">
      <dgm:prSet presAssocID="{12CD1289-D577-41DB-9D4E-73AE4D054BE6}" presName="compositeNode" presStyleCnt="0">
        <dgm:presLayoutVars>
          <dgm:bulletEnabled val="1"/>
        </dgm:presLayoutVars>
      </dgm:prSet>
      <dgm:spPr/>
    </dgm:pt>
    <dgm:pt modelId="{22987330-A3B1-4F74-8FBD-A263BFEB07D8}" type="pres">
      <dgm:prSet presAssocID="{12CD1289-D577-41DB-9D4E-73AE4D054BE6}" presName="bgRect" presStyleLbl="node1" presStyleIdx="0" presStyleCnt="4"/>
      <dgm:spPr/>
    </dgm:pt>
    <dgm:pt modelId="{ECD742FA-88FA-44C2-9F7A-6D0F61855E1A}" type="pres">
      <dgm:prSet presAssocID="{12CD1289-D577-41DB-9D4E-73AE4D054BE6}" presName="parentNode" presStyleLbl="node1" presStyleIdx="0" presStyleCnt="4">
        <dgm:presLayoutVars>
          <dgm:chMax val="0"/>
          <dgm:bulletEnabled val="1"/>
        </dgm:presLayoutVars>
      </dgm:prSet>
      <dgm:spPr/>
    </dgm:pt>
    <dgm:pt modelId="{46BC8C66-5BEE-4A72-8FE8-23D7ED546441}" type="pres">
      <dgm:prSet presAssocID="{12CD1289-D577-41DB-9D4E-73AE4D054BE6}" presName="childNode" presStyleLbl="node1" presStyleIdx="0" presStyleCnt="4">
        <dgm:presLayoutVars>
          <dgm:bulletEnabled val="1"/>
        </dgm:presLayoutVars>
      </dgm:prSet>
      <dgm:spPr/>
    </dgm:pt>
    <dgm:pt modelId="{6E5BA62A-2336-430B-B63E-BD65B7117327}" type="pres">
      <dgm:prSet presAssocID="{9009A7AA-0BF0-4B38-B344-AA2800C8331C}" presName="hSp" presStyleCnt="0"/>
      <dgm:spPr/>
    </dgm:pt>
    <dgm:pt modelId="{42534D42-A044-48FE-AF37-E69B480BFDF9}" type="pres">
      <dgm:prSet presAssocID="{9009A7AA-0BF0-4B38-B344-AA2800C8331C}" presName="vProcSp" presStyleCnt="0"/>
      <dgm:spPr/>
    </dgm:pt>
    <dgm:pt modelId="{4EBC2BF0-CCB5-45D2-ADDD-0217203651F9}" type="pres">
      <dgm:prSet presAssocID="{9009A7AA-0BF0-4B38-B344-AA2800C8331C}" presName="vSp1" presStyleCnt="0"/>
      <dgm:spPr/>
    </dgm:pt>
    <dgm:pt modelId="{38C4D2F3-3E48-4534-B691-E366893D45E4}" type="pres">
      <dgm:prSet presAssocID="{9009A7AA-0BF0-4B38-B344-AA2800C8331C}" presName="simulatedConn" presStyleLbl="solidFgAcc1" presStyleIdx="0" presStyleCnt="3"/>
      <dgm:spPr/>
    </dgm:pt>
    <dgm:pt modelId="{D8F8C121-C04D-4964-B7AB-2A9CBD5CB2BD}" type="pres">
      <dgm:prSet presAssocID="{9009A7AA-0BF0-4B38-B344-AA2800C8331C}" presName="vSp2" presStyleCnt="0"/>
      <dgm:spPr/>
    </dgm:pt>
    <dgm:pt modelId="{AD2E103E-B502-4FD3-B843-2307F43CB185}" type="pres">
      <dgm:prSet presAssocID="{9009A7AA-0BF0-4B38-B344-AA2800C8331C}" presName="sibTrans" presStyleCnt="0"/>
      <dgm:spPr/>
    </dgm:pt>
    <dgm:pt modelId="{AAD6209B-5C9D-4C59-8EED-EF042413E2F4}" type="pres">
      <dgm:prSet presAssocID="{CE32A0B9-8C30-4381-8FD6-896E02BD21C5}" presName="compositeNode" presStyleCnt="0">
        <dgm:presLayoutVars>
          <dgm:bulletEnabled val="1"/>
        </dgm:presLayoutVars>
      </dgm:prSet>
      <dgm:spPr/>
    </dgm:pt>
    <dgm:pt modelId="{D300E7F2-C5A4-4056-8B06-0C180363BDD7}" type="pres">
      <dgm:prSet presAssocID="{CE32A0B9-8C30-4381-8FD6-896E02BD21C5}" presName="bgRect" presStyleLbl="node1" presStyleIdx="1" presStyleCnt="4"/>
      <dgm:spPr/>
    </dgm:pt>
    <dgm:pt modelId="{81053085-AD8C-4422-96F8-43C5CC037688}" type="pres">
      <dgm:prSet presAssocID="{CE32A0B9-8C30-4381-8FD6-896E02BD21C5}" presName="parentNode" presStyleLbl="node1" presStyleIdx="1" presStyleCnt="4">
        <dgm:presLayoutVars>
          <dgm:chMax val="0"/>
          <dgm:bulletEnabled val="1"/>
        </dgm:presLayoutVars>
      </dgm:prSet>
      <dgm:spPr/>
    </dgm:pt>
    <dgm:pt modelId="{9AB40988-306D-4EAA-829F-CFBC06CA63FA}" type="pres">
      <dgm:prSet presAssocID="{CE32A0B9-8C30-4381-8FD6-896E02BD21C5}" presName="childNode" presStyleLbl="node1" presStyleIdx="1" presStyleCnt="4">
        <dgm:presLayoutVars>
          <dgm:bulletEnabled val="1"/>
        </dgm:presLayoutVars>
      </dgm:prSet>
      <dgm:spPr/>
    </dgm:pt>
    <dgm:pt modelId="{B0AA9733-6863-4CAF-A5C3-86B6C438BCE8}" type="pres">
      <dgm:prSet presAssocID="{B0B03B07-6BDC-4CD2-8AD0-4D6EF688A5B7}" presName="hSp" presStyleCnt="0"/>
      <dgm:spPr/>
    </dgm:pt>
    <dgm:pt modelId="{EFCB5CD6-2EAA-4C7D-8655-90ECB5CFA2F1}" type="pres">
      <dgm:prSet presAssocID="{B0B03B07-6BDC-4CD2-8AD0-4D6EF688A5B7}" presName="vProcSp" presStyleCnt="0"/>
      <dgm:spPr/>
    </dgm:pt>
    <dgm:pt modelId="{EB8119C9-CB9D-4B61-BDA7-C6788C17B8BF}" type="pres">
      <dgm:prSet presAssocID="{B0B03B07-6BDC-4CD2-8AD0-4D6EF688A5B7}" presName="vSp1" presStyleCnt="0"/>
      <dgm:spPr/>
    </dgm:pt>
    <dgm:pt modelId="{F4C7E76B-E8B0-4E80-B8A6-6FDAE0197547}" type="pres">
      <dgm:prSet presAssocID="{B0B03B07-6BDC-4CD2-8AD0-4D6EF688A5B7}" presName="simulatedConn" presStyleLbl="solidFgAcc1" presStyleIdx="1" presStyleCnt="3"/>
      <dgm:spPr/>
    </dgm:pt>
    <dgm:pt modelId="{2EFAC58C-B9A0-4998-991B-F5C634B67384}" type="pres">
      <dgm:prSet presAssocID="{B0B03B07-6BDC-4CD2-8AD0-4D6EF688A5B7}" presName="vSp2" presStyleCnt="0"/>
      <dgm:spPr/>
    </dgm:pt>
    <dgm:pt modelId="{7A7C6493-A0DD-49C5-8229-8368E2F24317}" type="pres">
      <dgm:prSet presAssocID="{B0B03B07-6BDC-4CD2-8AD0-4D6EF688A5B7}" presName="sibTrans" presStyleCnt="0"/>
      <dgm:spPr/>
    </dgm:pt>
    <dgm:pt modelId="{81AA0575-2D4F-4B1F-B778-B726544D9560}" type="pres">
      <dgm:prSet presAssocID="{15D36FBA-E52B-48AB-BD77-9F58D82B153E}" presName="compositeNode" presStyleCnt="0">
        <dgm:presLayoutVars>
          <dgm:bulletEnabled val="1"/>
        </dgm:presLayoutVars>
      </dgm:prSet>
      <dgm:spPr/>
    </dgm:pt>
    <dgm:pt modelId="{74D2BF8E-8A50-4A94-BF7D-561EB893EA82}" type="pres">
      <dgm:prSet presAssocID="{15D36FBA-E52B-48AB-BD77-9F58D82B153E}" presName="bgRect" presStyleLbl="node1" presStyleIdx="2" presStyleCnt="4"/>
      <dgm:spPr/>
    </dgm:pt>
    <dgm:pt modelId="{39848066-498C-4A50-8A91-352AD2013892}" type="pres">
      <dgm:prSet presAssocID="{15D36FBA-E52B-48AB-BD77-9F58D82B153E}" presName="parentNode" presStyleLbl="node1" presStyleIdx="2" presStyleCnt="4">
        <dgm:presLayoutVars>
          <dgm:chMax val="0"/>
          <dgm:bulletEnabled val="1"/>
        </dgm:presLayoutVars>
      </dgm:prSet>
      <dgm:spPr/>
    </dgm:pt>
    <dgm:pt modelId="{C80DD6DB-8330-4C28-88FB-C94AEEC1C001}" type="pres">
      <dgm:prSet presAssocID="{15D36FBA-E52B-48AB-BD77-9F58D82B153E}" presName="childNode" presStyleLbl="node1" presStyleIdx="2" presStyleCnt="4">
        <dgm:presLayoutVars>
          <dgm:bulletEnabled val="1"/>
        </dgm:presLayoutVars>
      </dgm:prSet>
      <dgm:spPr/>
    </dgm:pt>
    <dgm:pt modelId="{00A7476C-45F0-4DE8-ABA5-3D5617B53F63}" type="pres">
      <dgm:prSet presAssocID="{66E6B052-F529-4485-85ED-FA63FBA6E239}" presName="hSp" presStyleCnt="0"/>
      <dgm:spPr/>
    </dgm:pt>
    <dgm:pt modelId="{98592912-F11B-4B63-BD22-A55B33F3791C}" type="pres">
      <dgm:prSet presAssocID="{66E6B052-F529-4485-85ED-FA63FBA6E239}" presName="vProcSp" presStyleCnt="0"/>
      <dgm:spPr/>
    </dgm:pt>
    <dgm:pt modelId="{41B0612A-5E51-42FF-8CF1-53E53200C869}" type="pres">
      <dgm:prSet presAssocID="{66E6B052-F529-4485-85ED-FA63FBA6E239}" presName="vSp1" presStyleCnt="0"/>
      <dgm:spPr/>
    </dgm:pt>
    <dgm:pt modelId="{56F3D72D-204D-4D7C-AC88-522B15E7C394}" type="pres">
      <dgm:prSet presAssocID="{66E6B052-F529-4485-85ED-FA63FBA6E239}" presName="simulatedConn" presStyleLbl="solidFgAcc1" presStyleIdx="2" presStyleCnt="3"/>
      <dgm:spPr/>
    </dgm:pt>
    <dgm:pt modelId="{15AECC24-ED87-4619-8B3D-D50AE1ED72F6}" type="pres">
      <dgm:prSet presAssocID="{66E6B052-F529-4485-85ED-FA63FBA6E239}" presName="vSp2" presStyleCnt="0"/>
      <dgm:spPr/>
    </dgm:pt>
    <dgm:pt modelId="{B440109C-4561-4205-A73D-19D8089B1FD1}" type="pres">
      <dgm:prSet presAssocID="{66E6B052-F529-4485-85ED-FA63FBA6E239}" presName="sibTrans" presStyleCnt="0"/>
      <dgm:spPr/>
    </dgm:pt>
    <dgm:pt modelId="{AE2F5B3D-38F2-4289-9843-E7C38D7782E5}" type="pres">
      <dgm:prSet presAssocID="{E4FCDAE8-9BD0-417F-8EA9-BF4B1C52A7DD}" presName="compositeNode" presStyleCnt="0">
        <dgm:presLayoutVars>
          <dgm:bulletEnabled val="1"/>
        </dgm:presLayoutVars>
      </dgm:prSet>
      <dgm:spPr/>
    </dgm:pt>
    <dgm:pt modelId="{75710213-C3BF-403C-A2CA-E23F8F08266F}" type="pres">
      <dgm:prSet presAssocID="{E4FCDAE8-9BD0-417F-8EA9-BF4B1C52A7DD}" presName="bgRect" presStyleLbl="node1" presStyleIdx="3" presStyleCnt="4"/>
      <dgm:spPr/>
    </dgm:pt>
    <dgm:pt modelId="{9229FD1E-95FF-4D2C-B054-1BC0624A87EB}" type="pres">
      <dgm:prSet presAssocID="{E4FCDAE8-9BD0-417F-8EA9-BF4B1C52A7DD}" presName="parentNode" presStyleLbl="node1" presStyleIdx="3" presStyleCnt="4">
        <dgm:presLayoutVars>
          <dgm:chMax val="0"/>
          <dgm:bulletEnabled val="1"/>
        </dgm:presLayoutVars>
      </dgm:prSet>
      <dgm:spPr/>
    </dgm:pt>
    <dgm:pt modelId="{8CA4DE43-946D-4108-BC7C-7E813D48F913}" type="pres">
      <dgm:prSet presAssocID="{E4FCDAE8-9BD0-417F-8EA9-BF4B1C52A7DD}" presName="childNode" presStyleLbl="node1" presStyleIdx="3" presStyleCnt="4">
        <dgm:presLayoutVars>
          <dgm:bulletEnabled val="1"/>
        </dgm:presLayoutVars>
      </dgm:prSet>
      <dgm:spPr/>
    </dgm:pt>
  </dgm:ptLst>
  <dgm:cxnLst>
    <dgm:cxn modelId="{6712B500-DE08-4182-B9CB-5D0A12892624}" type="presOf" srcId="{CE32A0B9-8C30-4381-8FD6-896E02BD21C5}" destId="{D300E7F2-C5A4-4056-8B06-0C180363BDD7}" srcOrd="0" destOrd="0" presId="urn:microsoft.com/office/officeart/2005/8/layout/hProcess7"/>
    <dgm:cxn modelId="{94663501-B2E9-4884-B268-B0EF9D0D4A90}" type="presOf" srcId="{12CD1289-D577-41DB-9D4E-73AE4D054BE6}" destId="{ECD742FA-88FA-44C2-9F7A-6D0F61855E1A}" srcOrd="1" destOrd="0" presId="urn:microsoft.com/office/officeart/2005/8/layout/hProcess7"/>
    <dgm:cxn modelId="{BA033812-35BC-4644-8F0E-BCCD6B2E342A}" srcId="{52100A45-B6AF-4F87-818B-9A9D464C1436}" destId="{12CD1289-D577-41DB-9D4E-73AE4D054BE6}" srcOrd="0" destOrd="0" parTransId="{9C9D301C-0BBB-4D2C-9D21-DA4AEB272E7F}" sibTransId="{9009A7AA-0BF0-4B38-B344-AA2800C8331C}"/>
    <dgm:cxn modelId="{29A1B618-731C-49BB-B715-3F666B6E4EAF}" type="presOf" srcId="{1CA840EC-E4FE-4C3C-80E4-B60B26EC03F9}" destId="{8CA4DE43-946D-4108-BC7C-7E813D48F913}" srcOrd="0" destOrd="2" presId="urn:microsoft.com/office/officeart/2005/8/layout/hProcess7"/>
    <dgm:cxn modelId="{DBFBA819-F8BD-4026-B653-F9E380955E18}" type="presOf" srcId="{15D36FBA-E52B-48AB-BD77-9F58D82B153E}" destId="{39848066-498C-4A50-8A91-352AD2013892}" srcOrd="1" destOrd="0" presId="urn:microsoft.com/office/officeart/2005/8/layout/hProcess7"/>
    <dgm:cxn modelId="{8B96C71B-79CB-43BF-AA27-63565B5248E5}" type="presOf" srcId="{15D36FBA-E52B-48AB-BD77-9F58D82B153E}" destId="{74D2BF8E-8A50-4A94-BF7D-561EB893EA82}" srcOrd="0" destOrd="0" presId="urn:microsoft.com/office/officeart/2005/8/layout/hProcess7"/>
    <dgm:cxn modelId="{02104527-AEDB-4C75-B456-E7CA89AE72FD}" srcId="{52100A45-B6AF-4F87-818B-9A9D464C1436}" destId="{15D36FBA-E52B-48AB-BD77-9F58D82B153E}" srcOrd="2" destOrd="0" parTransId="{639013BE-62FA-4041-8179-BFC11B38EA9F}" sibTransId="{66E6B052-F529-4485-85ED-FA63FBA6E239}"/>
    <dgm:cxn modelId="{B9F68D29-995F-4E53-B0AB-E319B35B1BC2}" type="presOf" srcId="{BA856706-28DB-470F-932C-8F8C3DF260F7}" destId="{9AB40988-306D-4EAA-829F-CFBC06CA63FA}" srcOrd="0" destOrd="1" presId="urn:microsoft.com/office/officeart/2005/8/layout/hProcess7"/>
    <dgm:cxn modelId="{29A3D929-4C95-499C-AFF3-AC75E7DE70EC}" srcId="{E4FCDAE8-9BD0-417F-8EA9-BF4B1C52A7DD}" destId="{7E1E2BC5-1B6B-4DF3-AE28-14728302CE5A}" srcOrd="3" destOrd="0" parTransId="{9C48FFBC-0738-4A9C-85F5-2C73A92558D5}" sibTransId="{D4F9F326-8CE6-4BB5-8507-E60DB8BCC4E0}"/>
    <dgm:cxn modelId="{59C96732-E5C3-4C47-8E70-854A0007172B}" srcId="{15D36FBA-E52B-48AB-BD77-9F58D82B153E}" destId="{56673E27-4239-4B29-9DF5-2A4C6A2DCE7E}" srcOrd="3" destOrd="0" parTransId="{30BD2B02-D8DE-4ADB-A6E8-E3369342FE48}" sibTransId="{68003F84-E37A-41D2-BCCD-5AF28499935C}"/>
    <dgm:cxn modelId="{8AB0443D-B55B-4354-B12F-348BC0976473}" srcId="{CE32A0B9-8C30-4381-8FD6-896E02BD21C5}" destId="{A1049E4B-9681-48EE-AE8F-E465CF2B352D}" srcOrd="2" destOrd="0" parTransId="{98F3CCF8-5F0B-4FF9-B7AF-A8B0C3955479}" sibTransId="{EA35E78E-34DF-4D10-923E-46AA050DD007}"/>
    <dgm:cxn modelId="{D7DF283E-0954-481F-8D5A-5D1A30DD3C35}" type="presOf" srcId="{9373697F-DF40-417D-9772-E6EBEE453B20}" destId="{9AB40988-306D-4EAA-829F-CFBC06CA63FA}" srcOrd="0" destOrd="3" presId="urn:microsoft.com/office/officeart/2005/8/layout/hProcess7"/>
    <dgm:cxn modelId="{1A581243-B573-4718-9E23-FEB927837E1E}" srcId="{52100A45-B6AF-4F87-818B-9A9D464C1436}" destId="{CE32A0B9-8C30-4381-8FD6-896E02BD21C5}" srcOrd="1" destOrd="0" parTransId="{29276ABB-A54B-46F9-944D-7FDD5315220D}" sibTransId="{B0B03B07-6BDC-4CD2-8AD0-4D6EF688A5B7}"/>
    <dgm:cxn modelId="{5ABB6343-874B-4CF4-B8DF-6FEE21D88114}" type="presOf" srcId="{E4FCDAE8-9BD0-417F-8EA9-BF4B1C52A7DD}" destId="{9229FD1E-95FF-4D2C-B054-1BC0624A87EB}" srcOrd="1" destOrd="0" presId="urn:microsoft.com/office/officeart/2005/8/layout/hProcess7"/>
    <dgm:cxn modelId="{515C4D43-4E7B-4BE9-BE25-B21CF860C263}" type="presOf" srcId="{B195BD0E-CA84-487E-97F2-6D3F8462D131}" destId="{9AB40988-306D-4EAA-829F-CFBC06CA63FA}" srcOrd="0" destOrd="0" presId="urn:microsoft.com/office/officeart/2005/8/layout/hProcess7"/>
    <dgm:cxn modelId="{E7505566-CC54-426C-A721-9DEC1B10D738}" srcId="{15D36FBA-E52B-48AB-BD77-9F58D82B153E}" destId="{5B8A9ADE-B58C-4C3E-B475-00C1D85D2991}" srcOrd="0" destOrd="0" parTransId="{0D1628B3-836F-4EE5-AE5A-264C61A28A41}" sibTransId="{22855F30-5EB3-4947-BE92-209AA8E3CD11}"/>
    <dgm:cxn modelId="{2B7F9548-5E71-494D-BDAD-A50024579131}" srcId="{15D36FBA-E52B-48AB-BD77-9F58D82B153E}" destId="{65E03078-3060-424E-A91D-29603942AB25}" srcOrd="1" destOrd="0" parTransId="{F44B169B-AFE5-4805-854E-4A6F1D382245}" sibTransId="{ED8F9E2F-2DA7-413E-BB43-234C9DC474DA}"/>
    <dgm:cxn modelId="{1711764A-A8CA-4925-AC09-1B27D6FFDAD2}" type="presOf" srcId="{E365FB29-6717-4A59-BC36-7CFD5103CA6C}" destId="{46BC8C66-5BEE-4A72-8FE8-23D7ED546441}" srcOrd="0" destOrd="3" presId="urn:microsoft.com/office/officeart/2005/8/layout/hProcess7"/>
    <dgm:cxn modelId="{5ED69D4B-6EDF-4A89-A993-DF90E22D339F}" type="presOf" srcId="{EDC2377D-CF08-4268-923F-298C693C5E91}" destId="{46BC8C66-5BEE-4A72-8FE8-23D7ED546441}" srcOrd="0" destOrd="1" presId="urn:microsoft.com/office/officeart/2005/8/layout/hProcess7"/>
    <dgm:cxn modelId="{CA3F0A6F-4CAE-4917-A5CA-20360F6EB917}" srcId="{CE32A0B9-8C30-4381-8FD6-896E02BD21C5}" destId="{9373697F-DF40-417D-9772-E6EBEE453B20}" srcOrd="3" destOrd="0" parTransId="{E892F53E-89D1-4BAA-8299-5CD4E5263A9D}" sibTransId="{BC0F82F9-C74D-4299-9574-8C426D6B782F}"/>
    <dgm:cxn modelId="{3D2A1D4F-4F1E-4867-87A0-4430F89C0996}" type="presOf" srcId="{A1049E4B-9681-48EE-AE8F-E465CF2B352D}" destId="{9AB40988-306D-4EAA-829F-CFBC06CA63FA}" srcOrd="0" destOrd="2" presId="urn:microsoft.com/office/officeart/2005/8/layout/hProcess7"/>
    <dgm:cxn modelId="{1D428C5A-569E-4D7A-B94B-C6CBD0BCF098}" type="presOf" srcId="{97F37E92-83DE-4007-8863-50FB0A79B6CE}" destId="{8CA4DE43-946D-4108-BC7C-7E813D48F913}" srcOrd="0" destOrd="1" presId="urn:microsoft.com/office/officeart/2005/8/layout/hProcess7"/>
    <dgm:cxn modelId="{C99E427F-B789-40E9-8870-E963A177DFAD}" srcId="{12CD1289-D577-41DB-9D4E-73AE4D054BE6}" destId="{EDC2377D-CF08-4268-923F-298C693C5E91}" srcOrd="1" destOrd="0" parTransId="{B4DE2026-4A29-4EAF-8522-93F75C6D6037}" sibTransId="{DD19EF81-CA22-4B54-A58F-4887EA6BD657}"/>
    <dgm:cxn modelId="{B3860783-1888-4151-BA95-BBA1A6147150}" type="presOf" srcId="{5170D43E-D01F-411C-8094-DEACD6C04D1A}" destId="{8CA4DE43-946D-4108-BC7C-7E813D48F913}" srcOrd="0" destOrd="0" presId="urn:microsoft.com/office/officeart/2005/8/layout/hProcess7"/>
    <dgm:cxn modelId="{19D28484-023A-4ED8-9A70-35BA9C39A68E}" type="presOf" srcId="{56673E27-4239-4B29-9DF5-2A4C6A2DCE7E}" destId="{C80DD6DB-8330-4C28-88FB-C94AEEC1C001}" srcOrd="0" destOrd="3" presId="urn:microsoft.com/office/officeart/2005/8/layout/hProcess7"/>
    <dgm:cxn modelId="{D9E46286-05AB-4E40-A6A1-F8C91247B319}" type="presOf" srcId="{52100A45-B6AF-4F87-818B-9A9D464C1436}" destId="{7B554E74-A689-46EB-88CA-357096CC2BCC}" srcOrd="0" destOrd="0" presId="urn:microsoft.com/office/officeart/2005/8/layout/hProcess7"/>
    <dgm:cxn modelId="{BF37A88A-3E17-4BAB-99A2-087852C01804}" srcId="{E4FCDAE8-9BD0-417F-8EA9-BF4B1C52A7DD}" destId="{5170D43E-D01F-411C-8094-DEACD6C04D1A}" srcOrd="0" destOrd="0" parTransId="{EBE7DEF7-FC8F-41AE-9A06-AFF31CFFFA1A}" sibTransId="{D6343005-0E59-4DCF-8B7F-CFA20993FC6E}"/>
    <dgm:cxn modelId="{9D896491-7DCD-4CF4-B863-B7E87A2C52E2}" srcId="{15D36FBA-E52B-48AB-BD77-9F58D82B153E}" destId="{55420C4C-84F8-4CD3-83B2-591091CC946B}" srcOrd="2" destOrd="0" parTransId="{B9839B76-D2D9-4ECC-A464-A45DBDDF30EF}" sibTransId="{3A7A01AD-E076-4B74-B282-7A019CE4C718}"/>
    <dgm:cxn modelId="{8BB9189E-1E96-44F9-BE22-EE8B658A154D}" srcId="{CE32A0B9-8C30-4381-8FD6-896E02BD21C5}" destId="{B195BD0E-CA84-487E-97F2-6D3F8462D131}" srcOrd="0" destOrd="0" parTransId="{E2A7618F-BB8C-4BEE-897E-C33477494973}" sibTransId="{37922810-7F94-47CA-A156-FE1B600E3B64}"/>
    <dgm:cxn modelId="{D57B9AA1-DF35-4AC3-BBC0-080ED59DE6C4}" srcId="{E4FCDAE8-9BD0-417F-8EA9-BF4B1C52A7DD}" destId="{1CA840EC-E4FE-4C3C-80E4-B60B26EC03F9}" srcOrd="2" destOrd="0" parTransId="{8598A9EF-C849-4226-9426-03ECA22833EE}" sibTransId="{86DB0C2F-755D-4A3C-9329-D2A3D6949320}"/>
    <dgm:cxn modelId="{23C16FAC-1E92-49ED-A86E-AAD5C483CFEF}" srcId="{12CD1289-D577-41DB-9D4E-73AE4D054BE6}" destId="{ACBD7E1E-B21E-4914-952A-26F1639DE702}" srcOrd="2" destOrd="0" parTransId="{87E03FD8-DE8C-48AB-8384-94D7879C337B}" sibTransId="{99823AD7-463B-4003-A63F-951446954433}"/>
    <dgm:cxn modelId="{0BB9A1AD-651E-44A0-8AB3-4A8FCA1484E8}" type="presOf" srcId="{55420C4C-84F8-4CD3-83B2-591091CC946B}" destId="{C80DD6DB-8330-4C28-88FB-C94AEEC1C001}" srcOrd="0" destOrd="2" presId="urn:microsoft.com/office/officeart/2005/8/layout/hProcess7"/>
    <dgm:cxn modelId="{3B5F23B5-67E3-4054-9A1A-CFF7A2F18489}" srcId="{E4FCDAE8-9BD0-417F-8EA9-BF4B1C52A7DD}" destId="{2614841D-7777-4EA3-A056-A2C3A74C33A5}" srcOrd="4" destOrd="0" parTransId="{0B65DC3B-6650-45BD-9BE6-0A1FC6020642}" sibTransId="{C605BE26-11F9-4429-9935-55F125736D53}"/>
    <dgm:cxn modelId="{06E41BBA-2802-4270-8422-43A6E77DF0A5}" type="presOf" srcId="{12CD1289-D577-41DB-9D4E-73AE4D054BE6}" destId="{22987330-A3B1-4F74-8FBD-A263BFEB07D8}" srcOrd="0" destOrd="0" presId="urn:microsoft.com/office/officeart/2005/8/layout/hProcess7"/>
    <dgm:cxn modelId="{E805B7C3-D03F-44FE-99B4-04753FA25974}" srcId="{12CD1289-D577-41DB-9D4E-73AE4D054BE6}" destId="{E365FB29-6717-4A59-BC36-7CFD5103CA6C}" srcOrd="3" destOrd="0" parTransId="{A83046E3-5C62-4F4D-8DA2-7C00F6ECCDF5}" sibTransId="{8CC17FB9-D853-4755-8AAE-73EA307CED77}"/>
    <dgm:cxn modelId="{CE2213C5-458F-4F2E-BD59-F1E6640A5BFE}" srcId="{12CD1289-D577-41DB-9D4E-73AE4D054BE6}" destId="{3373DDAD-8682-4655-819F-21F446FEB828}" srcOrd="0" destOrd="0" parTransId="{D1C27423-3B6E-472C-AACE-FBBFDCB33BF2}" sibTransId="{164B4759-8359-455D-97CB-EB61767D12A8}"/>
    <dgm:cxn modelId="{F87D9FCE-5011-41E1-B5A4-CC863F2DD33C}" srcId="{CE32A0B9-8C30-4381-8FD6-896E02BD21C5}" destId="{BA856706-28DB-470F-932C-8F8C3DF260F7}" srcOrd="1" destOrd="0" parTransId="{2B0A7E07-499B-41C6-B797-CEA64D94145F}" sibTransId="{1647BD14-C750-4358-9D3C-D87D506F2F5F}"/>
    <dgm:cxn modelId="{C2A050D6-B87B-41CD-8A88-EF727DB5F950}" type="presOf" srcId="{5B8A9ADE-B58C-4C3E-B475-00C1D85D2991}" destId="{C80DD6DB-8330-4C28-88FB-C94AEEC1C001}" srcOrd="0" destOrd="0" presId="urn:microsoft.com/office/officeart/2005/8/layout/hProcess7"/>
    <dgm:cxn modelId="{17BDD2DA-C1D8-4C8E-B344-E497F0EE13E9}" type="presOf" srcId="{2614841D-7777-4EA3-A056-A2C3A74C33A5}" destId="{8CA4DE43-946D-4108-BC7C-7E813D48F913}" srcOrd="0" destOrd="4" presId="urn:microsoft.com/office/officeart/2005/8/layout/hProcess7"/>
    <dgm:cxn modelId="{6058C7DE-F75C-4101-857E-8C792E7E4B33}" srcId="{E4FCDAE8-9BD0-417F-8EA9-BF4B1C52A7DD}" destId="{97F37E92-83DE-4007-8863-50FB0A79B6CE}" srcOrd="1" destOrd="0" parTransId="{2ED2EC5A-0162-4344-AD8A-9345153E1BBE}" sibTransId="{B96F1E04-AFE3-4F93-9024-1E72EA27715B}"/>
    <dgm:cxn modelId="{9FC33AE0-E23A-49FF-A0EE-8D2E309F1002}" type="presOf" srcId="{3373DDAD-8682-4655-819F-21F446FEB828}" destId="{46BC8C66-5BEE-4A72-8FE8-23D7ED546441}" srcOrd="0" destOrd="0" presId="urn:microsoft.com/office/officeart/2005/8/layout/hProcess7"/>
    <dgm:cxn modelId="{DA9112E5-AD3C-4A2D-8626-7AC205873C6C}" type="presOf" srcId="{7E1E2BC5-1B6B-4DF3-AE28-14728302CE5A}" destId="{8CA4DE43-946D-4108-BC7C-7E813D48F913}" srcOrd="0" destOrd="3" presId="urn:microsoft.com/office/officeart/2005/8/layout/hProcess7"/>
    <dgm:cxn modelId="{2463D6E7-8DA8-414D-9022-5030114822F4}" srcId="{52100A45-B6AF-4F87-818B-9A9D464C1436}" destId="{E4FCDAE8-9BD0-417F-8EA9-BF4B1C52A7DD}" srcOrd="3" destOrd="0" parTransId="{59E44FA6-1623-4441-B105-31FD0B4E09F1}" sibTransId="{4D15C653-14B4-4FFF-9595-AA8C18F192A0}"/>
    <dgm:cxn modelId="{32169CEE-123E-4B27-9D76-3F22583425A6}" type="presOf" srcId="{ACBD7E1E-B21E-4914-952A-26F1639DE702}" destId="{46BC8C66-5BEE-4A72-8FE8-23D7ED546441}" srcOrd="0" destOrd="2" presId="urn:microsoft.com/office/officeart/2005/8/layout/hProcess7"/>
    <dgm:cxn modelId="{ECED89F9-F3FA-41BD-AAA0-BA452E5ABF37}" type="presOf" srcId="{E4FCDAE8-9BD0-417F-8EA9-BF4B1C52A7DD}" destId="{75710213-C3BF-403C-A2CA-E23F8F08266F}" srcOrd="0" destOrd="0" presId="urn:microsoft.com/office/officeart/2005/8/layout/hProcess7"/>
    <dgm:cxn modelId="{28A604FA-CD87-4BCD-94C4-E32601B41615}" type="presOf" srcId="{CE32A0B9-8C30-4381-8FD6-896E02BD21C5}" destId="{81053085-AD8C-4422-96F8-43C5CC037688}" srcOrd="1" destOrd="0" presId="urn:microsoft.com/office/officeart/2005/8/layout/hProcess7"/>
    <dgm:cxn modelId="{F39522FD-66C1-4A68-A146-BEF707F8CF50}" type="presOf" srcId="{65E03078-3060-424E-A91D-29603942AB25}" destId="{C80DD6DB-8330-4C28-88FB-C94AEEC1C001}" srcOrd="0" destOrd="1" presId="urn:microsoft.com/office/officeart/2005/8/layout/hProcess7"/>
    <dgm:cxn modelId="{7C5154B9-EE66-4967-85D1-F8B7C81817BF}" type="presParOf" srcId="{7B554E74-A689-46EB-88CA-357096CC2BCC}" destId="{07BD26AA-8FDA-4EA1-BEF0-B8F92A42D12A}" srcOrd="0" destOrd="0" presId="urn:microsoft.com/office/officeart/2005/8/layout/hProcess7"/>
    <dgm:cxn modelId="{FE66EBF6-4468-4826-85FE-8485451C0B65}" type="presParOf" srcId="{07BD26AA-8FDA-4EA1-BEF0-B8F92A42D12A}" destId="{22987330-A3B1-4F74-8FBD-A263BFEB07D8}" srcOrd="0" destOrd="0" presId="urn:microsoft.com/office/officeart/2005/8/layout/hProcess7"/>
    <dgm:cxn modelId="{FE6D8D60-ADAD-48C4-845D-5928D89BD2F1}" type="presParOf" srcId="{07BD26AA-8FDA-4EA1-BEF0-B8F92A42D12A}" destId="{ECD742FA-88FA-44C2-9F7A-6D0F61855E1A}" srcOrd="1" destOrd="0" presId="urn:microsoft.com/office/officeart/2005/8/layout/hProcess7"/>
    <dgm:cxn modelId="{2F25047C-28F0-4BED-9BDA-43DC7380766B}" type="presParOf" srcId="{07BD26AA-8FDA-4EA1-BEF0-B8F92A42D12A}" destId="{46BC8C66-5BEE-4A72-8FE8-23D7ED546441}" srcOrd="2" destOrd="0" presId="urn:microsoft.com/office/officeart/2005/8/layout/hProcess7"/>
    <dgm:cxn modelId="{03FA291A-FA5A-4484-A5A7-34307AEF5A01}" type="presParOf" srcId="{7B554E74-A689-46EB-88CA-357096CC2BCC}" destId="{6E5BA62A-2336-430B-B63E-BD65B7117327}" srcOrd="1" destOrd="0" presId="urn:microsoft.com/office/officeart/2005/8/layout/hProcess7"/>
    <dgm:cxn modelId="{7EC6A782-C02B-41AB-8A9D-43022723E831}" type="presParOf" srcId="{7B554E74-A689-46EB-88CA-357096CC2BCC}" destId="{42534D42-A044-48FE-AF37-E69B480BFDF9}" srcOrd="2" destOrd="0" presId="urn:microsoft.com/office/officeart/2005/8/layout/hProcess7"/>
    <dgm:cxn modelId="{57FFAF0D-5A6C-4322-AB3D-EC82CF9F0166}" type="presParOf" srcId="{42534D42-A044-48FE-AF37-E69B480BFDF9}" destId="{4EBC2BF0-CCB5-45D2-ADDD-0217203651F9}" srcOrd="0" destOrd="0" presId="urn:microsoft.com/office/officeart/2005/8/layout/hProcess7"/>
    <dgm:cxn modelId="{EFC51416-43E0-47D3-8E7E-B87FD99D2296}" type="presParOf" srcId="{42534D42-A044-48FE-AF37-E69B480BFDF9}" destId="{38C4D2F3-3E48-4534-B691-E366893D45E4}" srcOrd="1" destOrd="0" presId="urn:microsoft.com/office/officeart/2005/8/layout/hProcess7"/>
    <dgm:cxn modelId="{0F2CFC47-1119-4997-A45F-D8A2CECB2503}" type="presParOf" srcId="{42534D42-A044-48FE-AF37-E69B480BFDF9}" destId="{D8F8C121-C04D-4964-B7AB-2A9CBD5CB2BD}" srcOrd="2" destOrd="0" presId="urn:microsoft.com/office/officeart/2005/8/layout/hProcess7"/>
    <dgm:cxn modelId="{441922D0-9C2C-4DD7-BD3B-5A9101F27D8B}" type="presParOf" srcId="{7B554E74-A689-46EB-88CA-357096CC2BCC}" destId="{AD2E103E-B502-4FD3-B843-2307F43CB185}" srcOrd="3" destOrd="0" presId="urn:microsoft.com/office/officeart/2005/8/layout/hProcess7"/>
    <dgm:cxn modelId="{CF4C94C1-F6F5-4866-998E-24C0CCAD8974}" type="presParOf" srcId="{7B554E74-A689-46EB-88CA-357096CC2BCC}" destId="{AAD6209B-5C9D-4C59-8EED-EF042413E2F4}" srcOrd="4" destOrd="0" presId="urn:microsoft.com/office/officeart/2005/8/layout/hProcess7"/>
    <dgm:cxn modelId="{87D8331B-E084-4893-836B-5B9D1D50ADB7}" type="presParOf" srcId="{AAD6209B-5C9D-4C59-8EED-EF042413E2F4}" destId="{D300E7F2-C5A4-4056-8B06-0C180363BDD7}" srcOrd="0" destOrd="0" presId="urn:microsoft.com/office/officeart/2005/8/layout/hProcess7"/>
    <dgm:cxn modelId="{6F4DCFD5-3202-42BE-9255-D40E86CE9D6A}" type="presParOf" srcId="{AAD6209B-5C9D-4C59-8EED-EF042413E2F4}" destId="{81053085-AD8C-4422-96F8-43C5CC037688}" srcOrd="1" destOrd="0" presId="urn:microsoft.com/office/officeart/2005/8/layout/hProcess7"/>
    <dgm:cxn modelId="{4F7B0E57-F633-4A3E-8B57-0E9EAA0A9387}" type="presParOf" srcId="{AAD6209B-5C9D-4C59-8EED-EF042413E2F4}" destId="{9AB40988-306D-4EAA-829F-CFBC06CA63FA}" srcOrd="2" destOrd="0" presId="urn:microsoft.com/office/officeart/2005/8/layout/hProcess7"/>
    <dgm:cxn modelId="{EFC57034-99A3-465A-9B80-7AB63DF58EB3}" type="presParOf" srcId="{7B554E74-A689-46EB-88CA-357096CC2BCC}" destId="{B0AA9733-6863-4CAF-A5C3-86B6C438BCE8}" srcOrd="5" destOrd="0" presId="urn:microsoft.com/office/officeart/2005/8/layout/hProcess7"/>
    <dgm:cxn modelId="{D953D369-91E6-4E3F-ADE8-5C65C9468E58}" type="presParOf" srcId="{7B554E74-A689-46EB-88CA-357096CC2BCC}" destId="{EFCB5CD6-2EAA-4C7D-8655-90ECB5CFA2F1}" srcOrd="6" destOrd="0" presId="urn:microsoft.com/office/officeart/2005/8/layout/hProcess7"/>
    <dgm:cxn modelId="{FDED24D0-77DA-4D28-825C-A969B04587A4}" type="presParOf" srcId="{EFCB5CD6-2EAA-4C7D-8655-90ECB5CFA2F1}" destId="{EB8119C9-CB9D-4B61-BDA7-C6788C17B8BF}" srcOrd="0" destOrd="0" presId="urn:microsoft.com/office/officeart/2005/8/layout/hProcess7"/>
    <dgm:cxn modelId="{6399393F-4049-434A-BACF-05BC3BD376D4}" type="presParOf" srcId="{EFCB5CD6-2EAA-4C7D-8655-90ECB5CFA2F1}" destId="{F4C7E76B-E8B0-4E80-B8A6-6FDAE0197547}" srcOrd="1" destOrd="0" presId="urn:microsoft.com/office/officeart/2005/8/layout/hProcess7"/>
    <dgm:cxn modelId="{136C283D-83BF-4960-9885-9340EFBDCC6E}" type="presParOf" srcId="{EFCB5CD6-2EAA-4C7D-8655-90ECB5CFA2F1}" destId="{2EFAC58C-B9A0-4998-991B-F5C634B67384}" srcOrd="2" destOrd="0" presId="urn:microsoft.com/office/officeart/2005/8/layout/hProcess7"/>
    <dgm:cxn modelId="{FF1B867B-4CBA-47A0-8F93-E5AB4608ECCC}" type="presParOf" srcId="{7B554E74-A689-46EB-88CA-357096CC2BCC}" destId="{7A7C6493-A0DD-49C5-8229-8368E2F24317}" srcOrd="7" destOrd="0" presId="urn:microsoft.com/office/officeart/2005/8/layout/hProcess7"/>
    <dgm:cxn modelId="{83B08AA0-C41D-4816-BABB-55FD70DF6B48}" type="presParOf" srcId="{7B554E74-A689-46EB-88CA-357096CC2BCC}" destId="{81AA0575-2D4F-4B1F-B778-B726544D9560}" srcOrd="8" destOrd="0" presId="urn:microsoft.com/office/officeart/2005/8/layout/hProcess7"/>
    <dgm:cxn modelId="{A03DC880-AC0E-4288-B885-25321A0468CC}" type="presParOf" srcId="{81AA0575-2D4F-4B1F-B778-B726544D9560}" destId="{74D2BF8E-8A50-4A94-BF7D-561EB893EA82}" srcOrd="0" destOrd="0" presId="urn:microsoft.com/office/officeart/2005/8/layout/hProcess7"/>
    <dgm:cxn modelId="{6E3D9267-DE39-4A48-83BD-926606430244}" type="presParOf" srcId="{81AA0575-2D4F-4B1F-B778-B726544D9560}" destId="{39848066-498C-4A50-8A91-352AD2013892}" srcOrd="1" destOrd="0" presId="urn:microsoft.com/office/officeart/2005/8/layout/hProcess7"/>
    <dgm:cxn modelId="{EAE06129-5CDD-4088-A553-F4DA66A7B8FE}" type="presParOf" srcId="{81AA0575-2D4F-4B1F-B778-B726544D9560}" destId="{C80DD6DB-8330-4C28-88FB-C94AEEC1C001}" srcOrd="2" destOrd="0" presId="urn:microsoft.com/office/officeart/2005/8/layout/hProcess7"/>
    <dgm:cxn modelId="{E8D15A62-CA40-4E23-8A72-5F1CEB25DB66}" type="presParOf" srcId="{7B554E74-A689-46EB-88CA-357096CC2BCC}" destId="{00A7476C-45F0-4DE8-ABA5-3D5617B53F63}" srcOrd="9" destOrd="0" presId="urn:microsoft.com/office/officeart/2005/8/layout/hProcess7"/>
    <dgm:cxn modelId="{49F3A5CA-3065-42A1-BD4A-5433EEF24406}" type="presParOf" srcId="{7B554E74-A689-46EB-88CA-357096CC2BCC}" destId="{98592912-F11B-4B63-BD22-A55B33F3791C}" srcOrd="10" destOrd="0" presId="urn:microsoft.com/office/officeart/2005/8/layout/hProcess7"/>
    <dgm:cxn modelId="{CF785DAC-B745-42B5-90C0-F7D581612812}" type="presParOf" srcId="{98592912-F11B-4B63-BD22-A55B33F3791C}" destId="{41B0612A-5E51-42FF-8CF1-53E53200C869}" srcOrd="0" destOrd="0" presId="urn:microsoft.com/office/officeart/2005/8/layout/hProcess7"/>
    <dgm:cxn modelId="{08044AC6-1A41-4151-84B0-09245D63F673}" type="presParOf" srcId="{98592912-F11B-4B63-BD22-A55B33F3791C}" destId="{56F3D72D-204D-4D7C-AC88-522B15E7C394}" srcOrd="1" destOrd="0" presId="urn:microsoft.com/office/officeart/2005/8/layout/hProcess7"/>
    <dgm:cxn modelId="{72E8F851-03A5-4A38-82D5-428BB770D336}" type="presParOf" srcId="{98592912-F11B-4B63-BD22-A55B33F3791C}" destId="{15AECC24-ED87-4619-8B3D-D50AE1ED72F6}" srcOrd="2" destOrd="0" presId="urn:microsoft.com/office/officeart/2005/8/layout/hProcess7"/>
    <dgm:cxn modelId="{7528657B-040E-4B0B-8C70-A2C9D25CA31E}" type="presParOf" srcId="{7B554E74-A689-46EB-88CA-357096CC2BCC}" destId="{B440109C-4561-4205-A73D-19D8089B1FD1}" srcOrd="11" destOrd="0" presId="urn:microsoft.com/office/officeart/2005/8/layout/hProcess7"/>
    <dgm:cxn modelId="{97779666-A9F4-49DE-9C26-AE8EABF9546F}" type="presParOf" srcId="{7B554E74-A689-46EB-88CA-357096CC2BCC}" destId="{AE2F5B3D-38F2-4289-9843-E7C38D7782E5}" srcOrd="12" destOrd="0" presId="urn:microsoft.com/office/officeart/2005/8/layout/hProcess7"/>
    <dgm:cxn modelId="{04D39927-AA7F-43BF-81F8-5582B6666B08}" type="presParOf" srcId="{AE2F5B3D-38F2-4289-9843-E7C38D7782E5}" destId="{75710213-C3BF-403C-A2CA-E23F8F08266F}" srcOrd="0" destOrd="0" presId="urn:microsoft.com/office/officeart/2005/8/layout/hProcess7"/>
    <dgm:cxn modelId="{57EF0993-3EE9-4EB0-9243-64D8C09EC7A3}" type="presParOf" srcId="{AE2F5B3D-38F2-4289-9843-E7C38D7782E5}" destId="{9229FD1E-95FF-4D2C-B054-1BC0624A87EB}" srcOrd="1" destOrd="0" presId="urn:microsoft.com/office/officeart/2005/8/layout/hProcess7"/>
    <dgm:cxn modelId="{3505C385-CC5F-40BB-AB76-40F503CEB5FB}" type="presParOf" srcId="{AE2F5B3D-38F2-4289-9843-E7C38D7782E5}" destId="{8CA4DE43-946D-4108-BC7C-7E813D48F913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87330-A3B1-4F74-8FBD-A263BFEB07D8}">
      <dsp:nvSpPr>
        <dsp:cNvPr id="0" name=""/>
        <dsp:cNvSpPr/>
      </dsp:nvSpPr>
      <dsp:spPr>
        <a:xfrm>
          <a:off x="4070" y="542384"/>
          <a:ext cx="2448297" cy="293795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Memulai</a:t>
          </a:r>
          <a:r>
            <a:rPr lang="en-US" sz="2000" kern="1200" dirty="0"/>
            <a:t> </a:t>
          </a:r>
          <a:r>
            <a:rPr lang="en-US" sz="2000" kern="1200" dirty="0" err="1"/>
            <a:t>Wirausaha</a:t>
          </a:r>
          <a:endParaRPr lang="en-ID" sz="2000" kern="1200" dirty="0"/>
        </a:p>
      </dsp:txBody>
      <dsp:txXfrm rot="16200000">
        <a:off x="-955662" y="1502116"/>
        <a:ext cx="2409124" cy="489659"/>
      </dsp:txXfrm>
    </dsp:sp>
    <dsp:sp modelId="{46BC8C66-5BEE-4A72-8FE8-23D7ED546441}">
      <dsp:nvSpPr>
        <dsp:cNvPr id="0" name=""/>
        <dsp:cNvSpPr/>
      </dsp:nvSpPr>
      <dsp:spPr>
        <a:xfrm>
          <a:off x="493729" y="542384"/>
          <a:ext cx="1823981" cy="2937956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0" bIns="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Minset</a:t>
          </a:r>
          <a:r>
            <a:rPr lang="en-US" sz="2100" kern="1200" dirty="0"/>
            <a:t> </a:t>
          </a:r>
          <a:r>
            <a:rPr lang="en-US" sz="2100" kern="1200" dirty="0" err="1"/>
            <a:t>Wirausaha</a:t>
          </a:r>
          <a:endParaRPr lang="en-ID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Motivasi</a:t>
          </a:r>
          <a:r>
            <a:rPr lang="en-US" sz="2100" kern="1200" dirty="0"/>
            <a:t> </a:t>
          </a:r>
          <a:r>
            <a:rPr lang="en-US" sz="2100" kern="1200" dirty="0" err="1"/>
            <a:t>Wirausaha</a:t>
          </a:r>
          <a:endParaRPr lang="en-ID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Kreatifitas</a:t>
          </a:r>
          <a:endParaRPr lang="en-ID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Etika</a:t>
          </a:r>
          <a:endParaRPr lang="en-ID" sz="2100" kern="1200" dirty="0"/>
        </a:p>
      </dsp:txBody>
      <dsp:txXfrm>
        <a:off x="493729" y="542384"/>
        <a:ext cx="1823981" cy="2937956"/>
      </dsp:txXfrm>
    </dsp:sp>
    <dsp:sp modelId="{D300E7F2-C5A4-4056-8B06-0C180363BDD7}">
      <dsp:nvSpPr>
        <dsp:cNvPr id="0" name=""/>
        <dsp:cNvSpPr/>
      </dsp:nvSpPr>
      <dsp:spPr>
        <a:xfrm>
          <a:off x="2538057" y="542384"/>
          <a:ext cx="2448297" cy="293795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Perencanaan</a:t>
          </a:r>
          <a:r>
            <a:rPr lang="en-US" sz="2000" kern="1200" dirty="0"/>
            <a:t> Usaha</a:t>
          </a:r>
          <a:endParaRPr lang="en-ID" sz="2000" kern="1200" dirty="0"/>
        </a:p>
      </dsp:txBody>
      <dsp:txXfrm rot="16200000">
        <a:off x="1578325" y="1502116"/>
        <a:ext cx="2409124" cy="489659"/>
      </dsp:txXfrm>
    </dsp:sp>
    <dsp:sp modelId="{38C4D2F3-3E48-4534-B691-E366893D45E4}">
      <dsp:nvSpPr>
        <dsp:cNvPr id="0" name=""/>
        <dsp:cNvSpPr/>
      </dsp:nvSpPr>
      <dsp:spPr>
        <a:xfrm rot="5400000">
          <a:off x="2334526" y="2876109"/>
          <a:ext cx="431545" cy="367244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B40988-306D-4EAA-829F-CFBC06CA63FA}">
      <dsp:nvSpPr>
        <dsp:cNvPr id="0" name=""/>
        <dsp:cNvSpPr/>
      </dsp:nvSpPr>
      <dsp:spPr>
        <a:xfrm>
          <a:off x="3027717" y="542384"/>
          <a:ext cx="1823981" cy="2937956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0" bIns="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Riset</a:t>
          </a:r>
          <a:r>
            <a:rPr lang="en-US" sz="2100" kern="1200" dirty="0"/>
            <a:t> Pasar dan </a:t>
          </a:r>
          <a:r>
            <a:rPr lang="en-US" sz="2100" kern="1200" dirty="0" err="1"/>
            <a:t>Produk</a:t>
          </a:r>
          <a:endParaRPr lang="en-ID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Desain Merk dan </a:t>
          </a:r>
          <a:r>
            <a:rPr lang="en-US" sz="2100" kern="1200" dirty="0" err="1"/>
            <a:t>kemasan</a:t>
          </a:r>
          <a:endParaRPr lang="en-ID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Distribusi</a:t>
          </a:r>
          <a:r>
            <a:rPr lang="en-US" sz="2100" kern="1200" dirty="0"/>
            <a:t> dan </a:t>
          </a:r>
          <a:r>
            <a:rPr lang="en-US" sz="2100" kern="1200" dirty="0" err="1"/>
            <a:t>promosi</a:t>
          </a:r>
          <a:endParaRPr lang="en-ID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Dasar-Dasar </a:t>
          </a:r>
          <a:r>
            <a:rPr lang="en-US" sz="2100" kern="1200" dirty="0" err="1"/>
            <a:t>Pemasaran</a:t>
          </a:r>
          <a:endParaRPr lang="en-ID" sz="2100" kern="1200" dirty="0"/>
        </a:p>
      </dsp:txBody>
      <dsp:txXfrm>
        <a:off x="3027717" y="542384"/>
        <a:ext cx="1823981" cy="2937956"/>
      </dsp:txXfrm>
    </dsp:sp>
    <dsp:sp modelId="{74D2BF8E-8A50-4A94-BF7D-561EB893EA82}">
      <dsp:nvSpPr>
        <dsp:cNvPr id="0" name=""/>
        <dsp:cNvSpPr/>
      </dsp:nvSpPr>
      <dsp:spPr>
        <a:xfrm>
          <a:off x="5072045" y="542384"/>
          <a:ext cx="2448297" cy="293795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Pelaksanaan</a:t>
          </a:r>
          <a:r>
            <a:rPr lang="en-US" sz="2000" kern="1200" dirty="0"/>
            <a:t> Usaha</a:t>
          </a:r>
          <a:endParaRPr lang="en-ID" sz="2000" kern="1200" dirty="0"/>
        </a:p>
      </dsp:txBody>
      <dsp:txXfrm rot="16200000">
        <a:off x="4112312" y="1502116"/>
        <a:ext cx="2409124" cy="489659"/>
      </dsp:txXfrm>
    </dsp:sp>
    <dsp:sp modelId="{F4C7E76B-E8B0-4E80-B8A6-6FDAE0197547}">
      <dsp:nvSpPr>
        <dsp:cNvPr id="0" name=""/>
        <dsp:cNvSpPr/>
      </dsp:nvSpPr>
      <dsp:spPr>
        <a:xfrm rot="5400000">
          <a:off x="4868514" y="2876109"/>
          <a:ext cx="431545" cy="367244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0DD6DB-8330-4C28-88FB-C94AEEC1C001}">
      <dsp:nvSpPr>
        <dsp:cNvPr id="0" name=""/>
        <dsp:cNvSpPr/>
      </dsp:nvSpPr>
      <dsp:spPr>
        <a:xfrm>
          <a:off x="5561704" y="542384"/>
          <a:ext cx="1823981" cy="2937956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0" bIns="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Problem Solving</a:t>
          </a:r>
          <a:endParaRPr lang="en-ID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Optimasi</a:t>
          </a:r>
          <a:endParaRPr lang="en-ID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Advanced Marketing</a:t>
          </a:r>
          <a:endParaRPr lang="en-ID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Accounting</a:t>
          </a:r>
          <a:endParaRPr lang="en-ID" sz="2100" kern="1200" dirty="0"/>
        </a:p>
      </dsp:txBody>
      <dsp:txXfrm>
        <a:off x="5561704" y="542384"/>
        <a:ext cx="1823981" cy="2937956"/>
      </dsp:txXfrm>
    </dsp:sp>
    <dsp:sp modelId="{75710213-C3BF-403C-A2CA-E23F8F08266F}">
      <dsp:nvSpPr>
        <dsp:cNvPr id="0" name=""/>
        <dsp:cNvSpPr/>
      </dsp:nvSpPr>
      <dsp:spPr>
        <a:xfrm>
          <a:off x="7606032" y="542384"/>
          <a:ext cx="2448297" cy="293795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Pengembangan</a:t>
          </a:r>
          <a:r>
            <a:rPr lang="en-US" sz="2000" kern="1200" dirty="0"/>
            <a:t> Usaha</a:t>
          </a:r>
          <a:endParaRPr lang="en-ID" sz="2000" kern="1200" dirty="0"/>
        </a:p>
      </dsp:txBody>
      <dsp:txXfrm rot="16200000">
        <a:off x="6646300" y="1502116"/>
        <a:ext cx="2409124" cy="489659"/>
      </dsp:txXfrm>
    </dsp:sp>
    <dsp:sp modelId="{56F3D72D-204D-4D7C-AC88-522B15E7C394}">
      <dsp:nvSpPr>
        <dsp:cNvPr id="0" name=""/>
        <dsp:cNvSpPr/>
      </dsp:nvSpPr>
      <dsp:spPr>
        <a:xfrm rot="5400000">
          <a:off x="7402501" y="2876109"/>
          <a:ext cx="431545" cy="367244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A4DE43-946D-4108-BC7C-7E813D48F913}">
      <dsp:nvSpPr>
        <dsp:cNvPr id="0" name=""/>
        <dsp:cNvSpPr/>
      </dsp:nvSpPr>
      <dsp:spPr>
        <a:xfrm>
          <a:off x="8095692" y="542384"/>
          <a:ext cx="1823981" cy="2937956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0" bIns="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Manajemen</a:t>
          </a:r>
          <a:r>
            <a:rPr lang="en-US" sz="2100" kern="1200" dirty="0"/>
            <a:t> Usaha</a:t>
          </a:r>
          <a:endParaRPr lang="en-ID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Perekrutan</a:t>
          </a:r>
          <a:r>
            <a:rPr lang="en-US" sz="2100" kern="1200" dirty="0"/>
            <a:t> Tenaga </a:t>
          </a:r>
          <a:r>
            <a:rPr lang="en-US" sz="2100" kern="1200" dirty="0" err="1"/>
            <a:t>Kerja</a:t>
          </a:r>
          <a:endParaRPr lang="en-ID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Bussines</a:t>
          </a:r>
          <a:r>
            <a:rPr lang="en-US" sz="2100" kern="1200" dirty="0"/>
            <a:t> Model</a:t>
          </a:r>
          <a:endParaRPr lang="en-ID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Advanced Branding</a:t>
          </a:r>
          <a:endParaRPr lang="en-ID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Partnership</a:t>
          </a:r>
          <a:endParaRPr lang="en-ID" sz="2100" kern="1200" dirty="0"/>
        </a:p>
      </dsp:txBody>
      <dsp:txXfrm>
        <a:off x="8095692" y="542384"/>
        <a:ext cx="1823981" cy="29379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9E08-7091-4B3D-8202-807B166462DC}" type="datetimeFigureOut">
              <a:rPr lang="en-ID" smtClean="0"/>
              <a:t>10/06/2024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4BD63-864C-4E1A-AAB2-108A39260EF9}" type="slidenum">
              <a:rPr lang="en-ID" smtClean="0"/>
              <a:t>‹#›</a:t>
            </a:fld>
            <a:endParaRPr lang="en-ID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1394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9E08-7091-4B3D-8202-807B166462DC}" type="datetimeFigureOut">
              <a:rPr lang="en-ID" smtClean="0"/>
              <a:t>10/06/2024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4BD63-864C-4E1A-AAB2-108A39260E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52686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9E08-7091-4B3D-8202-807B166462DC}" type="datetimeFigureOut">
              <a:rPr lang="en-ID" smtClean="0"/>
              <a:t>10/06/2024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4BD63-864C-4E1A-AAB2-108A39260E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4201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9E08-7091-4B3D-8202-807B166462DC}" type="datetimeFigureOut">
              <a:rPr lang="en-ID" smtClean="0"/>
              <a:t>10/06/2024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4BD63-864C-4E1A-AAB2-108A39260E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25892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9E08-7091-4B3D-8202-807B166462DC}" type="datetimeFigureOut">
              <a:rPr lang="en-ID" smtClean="0"/>
              <a:t>10/06/2024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4BD63-864C-4E1A-AAB2-108A39260EF9}" type="slidenum">
              <a:rPr lang="en-ID" smtClean="0"/>
              <a:t>‹#›</a:t>
            </a:fld>
            <a:endParaRPr lang="en-ID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4412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9E08-7091-4B3D-8202-807B166462DC}" type="datetimeFigureOut">
              <a:rPr lang="en-ID" smtClean="0"/>
              <a:t>10/06/2024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4BD63-864C-4E1A-AAB2-108A39260E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20911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9E08-7091-4B3D-8202-807B166462DC}" type="datetimeFigureOut">
              <a:rPr lang="en-ID" smtClean="0"/>
              <a:t>10/06/2024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4BD63-864C-4E1A-AAB2-108A39260E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79892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9E08-7091-4B3D-8202-807B166462DC}" type="datetimeFigureOut">
              <a:rPr lang="en-ID" smtClean="0"/>
              <a:t>10/06/2024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4BD63-864C-4E1A-AAB2-108A39260E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72571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9E08-7091-4B3D-8202-807B166462DC}" type="datetimeFigureOut">
              <a:rPr lang="en-ID" smtClean="0"/>
              <a:t>10/06/2024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4BD63-864C-4E1A-AAB2-108A39260E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45260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8A59E08-7091-4B3D-8202-807B166462DC}" type="datetimeFigureOut">
              <a:rPr lang="en-ID" smtClean="0"/>
              <a:t>10/06/2024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334BD63-864C-4E1A-AAB2-108A39260E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09225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9E08-7091-4B3D-8202-807B166462DC}" type="datetimeFigureOut">
              <a:rPr lang="en-ID" smtClean="0"/>
              <a:t>10/06/2024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4BD63-864C-4E1A-AAB2-108A39260E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16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8A59E08-7091-4B3D-8202-807B166462DC}" type="datetimeFigureOut">
              <a:rPr lang="en-ID" smtClean="0"/>
              <a:t>10/06/2024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334BD63-864C-4E1A-AAB2-108A39260EF9}" type="slidenum">
              <a:rPr lang="en-ID" smtClean="0"/>
              <a:t>‹#›</a:t>
            </a:fld>
            <a:endParaRPr lang="en-ID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506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B89A7-6989-C85C-79F8-54BAA516D2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4A4E43-7CA6-48F3-BA15-A739C42578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Pertemuan</a:t>
            </a:r>
            <a:r>
              <a:rPr lang="en-US" dirty="0"/>
              <a:t> Ke 14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46525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6F9E4-2D41-7BF0-125D-6B643F386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 Pasar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FEA10-7C51-D03D-BE2B-0BBDF9BA7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Uraian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target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Uraian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lokasi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daerah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menjadikan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pengulangan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pembelian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ditawarkan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?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menjadikan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memilih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ditawarkan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? (Nilai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tambah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Apakah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produk.layanan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sejenis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sudah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beredar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dipasaran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Prilaku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ditawarkan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?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305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C30EF-B78C-220B-E3B5-349B4637E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07CCE-8355-FFA1-8745-8A8E1368D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en-ID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 </a:t>
            </a:r>
            <a:r>
              <a:rPr lang="en-ID" sz="3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Riset</a:t>
            </a:r>
            <a:r>
              <a:rPr lang="en-ID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Pasar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Cara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riset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pasar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Masukkan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Hasil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survei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pasar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en-ID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Strategi Pasar (Plan, Pattern, position, perspective, play)</a:t>
            </a:r>
            <a:endParaRPr lang="en-ID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en-ID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 </a:t>
            </a:r>
            <a:r>
              <a:rPr lang="en-ID" sz="4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Analisis</a:t>
            </a:r>
            <a:r>
              <a:rPr lang="en-ID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4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Pesaing</a:t>
            </a:r>
            <a:endParaRPr lang="en-ID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47942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683FC-80B8-81FA-F76D-90F049B1A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 </a:t>
            </a:r>
            <a:r>
              <a:rPr lang="en-ID" sz="4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Manajemen</a:t>
            </a:r>
            <a:r>
              <a:rPr lang="en-ID" sz="4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4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organisasi</a:t>
            </a:r>
            <a:r>
              <a:rPr lang="en-ID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4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Logistik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EE58B-6AE7-13B4-3FC8-4C6CEA18A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Produksi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Pemasaran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iklan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Cara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Supplier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Cara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penentuan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Lokasi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Peralatan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Cara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pengangkutan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mobilisasi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Perizinan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Asuransi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Manajemen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tenaga</a:t>
            </a:r>
            <a:r>
              <a:rPr lang="en-ID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79527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D6CB3-6AF0-4877-FF62-7D11F291C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Keuangan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B7AC3B-7F85-0170-A288-08D02C5FE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lvl="0" indent="-514350" algn="just">
              <a:lnSpc>
                <a:spcPct val="107000"/>
              </a:lnSpc>
              <a:spcAft>
                <a:spcPts val="600"/>
              </a:spcAft>
              <a:buAutoNum type="arabicPeriod" startAt="10"/>
            </a:pPr>
            <a:r>
              <a:rPr lang="en-ID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Biaya</a:t>
            </a:r>
            <a:r>
              <a:rPr lang="en-ID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Penentuan</a:t>
            </a:r>
            <a:r>
              <a:rPr lang="en-ID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Harga</a:t>
            </a:r>
          </a:p>
          <a:p>
            <a:pPr marL="749808" lvl="1" indent="-45720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arenR"/>
            </a:pP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en-ID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 </a:t>
            </a:r>
            <a:r>
              <a:rPr lang="en-ID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Proyeksi</a:t>
            </a:r>
            <a:r>
              <a:rPr lang="en-ID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endParaRPr lang="en-ID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biaya</a:t>
            </a: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Proyeksi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arus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kas</a:t>
            </a: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Rencana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pribadi</a:t>
            </a: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en-ID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  </a:t>
            </a:r>
            <a:r>
              <a:rPr lang="en-ID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Rencana</a:t>
            </a:r>
            <a:r>
              <a:rPr lang="en-ID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Cadangan</a:t>
            </a:r>
            <a:endParaRPr lang="en-ID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058707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2BAD2-1B54-BDC5-2890-384E3D07C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VS </a:t>
            </a:r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ID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6D85B87-9B2B-AE73-7D84-4F659DB403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43636"/>
              </p:ext>
            </p:extLst>
          </p:nvPr>
        </p:nvGraphicFramePr>
        <p:xfrm>
          <a:off x="1096963" y="1846263"/>
          <a:ext cx="10058398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607">
                  <a:extLst>
                    <a:ext uri="{9D8B030D-6E8A-4147-A177-3AD203B41FA5}">
                      <a16:colId xmlns:a16="http://schemas.microsoft.com/office/drawing/2014/main" val="3179716511"/>
                    </a:ext>
                  </a:extLst>
                </a:gridCol>
                <a:gridCol w="4051627">
                  <a:extLst>
                    <a:ext uri="{9D8B030D-6E8A-4147-A177-3AD203B41FA5}">
                      <a16:colId xmlns:a16="http://schemas.microsoft.com/office/drawing/2014/main" val="2243349646"/>
                    </a:ext>
                  </a:extLst>
                </a:gridCol>
                <a:gridCol w="3846164">
                  <a:extLst>
                    <a:ext uri="{9D8B030D-6E8A-4147-A177-3AD203B41FA5}">
                      <a16:colId xmlns:a16="http://schemas.microsoft.com/office/drawing/2014/main" val="1927749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Dimensi</a:t>
                      </a:r>
                      <a:endParaRPr lang="en-ID" dirty="0"/>
                    </a:p>
                  </a:txBody>
                  <a:tcPr marL="95795" marR="957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Rencana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Bisnis</a:t>
                      </a:r>
                      <a:r>
                        <a:rPr lang="en-US" dirty="0"/>
                        <a:t> </a:t>
                      </a:r>
                    </a:p>
                    <a:p>
                      <a:pPr algn="ctr"/>
                      <a:r>
                        <a:rPr lang="en-US" dirty="0"/>
                        <a:t>(Business Plan)</a:t>
                      </a:r>
                      <a:endParaRPr lang="en-ID" dirty="0"/>
                    </a:p>
                  </a:txBody>
                  <a:tcPr marL="95795" marR="957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Perencanaan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Bisnis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(Business Planning)</a:t>
                      </a:r>
                      <a:endParaRPr lang="en-ID" dirty="0"/>
                    </a:p>
                  </a:txBody>
                  <a:tcPr marL="95795" marR="95795"/>
                </a:tc>
                <a:extLst>
                  <a:ext uri="{0D108BD9-81ED-4DB2-BD59-A6C34878D82A}">
                    <a16:rowId xmlns:a16="http://schemas.microsoft.com/office/drawing/2014/main" val="499490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Waktu</a:t>
                      </a:r>
                      <a:endParaRPr lang="en-ID" dirty="0"/>
                    </a:p>
                  </a:txBody>
                  <a:tcPr marL="95795" marR="95795"/>
                </a:tc>
                <a:tc>
                  <a:txBody>
                    <a:bodyPr/>
                    <a:lstStyle/>
                    <a:p>
                      <a:r>
                        <a:rPr lang="en-US" b="1" u="sng" dirty="0" err="1"/>
                        <a:t>Pembentukan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organisasi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maupun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jasa</a:t>
                      </a:r>
                      <a:r>
                        <a:rPr lang="en-US" dirty="0"/>
                        <a:t> </a:t>
                      </a:r>
                      <a:r>
                        <a:rPr lang="en-US" b="1" u="sng" dirty="0" err="1"/>
                        <a:t>baru</a:t>
                      </a:r>
                      <a:endParaRPr lang="en-ID" b="1" u="sng" dirty="0"/>
                    </a:p>
                  </a:txBody>
                  <a:tcPr marL="95795" marR="95795"/>
                </a:tc>
                <a:tc>
                  <a:txBody>
                    <a:bodyPr/>
                    <a:lstStyle/>
                    <a:p>
                      <a:r>
                        <a:rPr lang="en-US" b="1" u="sng" dirty="0" err="1"/>
                        <a:t>Pengembangan</a:t>
                      </a:r>
                      <a:r>
                        <a:rPr lang="en-US" b="1" u="sng" dirty="0"/>
                        <a:t> </a:t>
                      </a:r>
                      <a:r>
                        <a:rPr lang="en-US" dirty="0" err="1"/>
                        <a:t>organisasi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produk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maupun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jasa</a:t>
                      </a:r>
                      <a:r>
                        <a:rPr lang="en-US" dirty="0"/>
                        <a:t> yang </a:t>
                      </a:r>
                      <a:r>
                        <a:rPr lang="en-US" b="1" u="sng" dirty="0" err="1"/>
                        <a:t>dimiliki</a:t>
                      </a:r>
                      <a:endParaRPr lang="en-ID" b="1" u="sng" dirty="0"/>
                    </a:p>
                  </a:txBody>
                  <a:tcPr marL="95795" marR="95795"/>
                </a:tc>
                <a:extLst>
                  <a:ext uri="{0D108BD9-81ED-4DB2-BD59-A6C34878D82A}">
                    <a16:rowId xmlns:a16="http://schemas.microsoft.com/office/drawing/2014/main" val="2963468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Kompleksitas</a:t>
                      </a:r>
                      <a:endParaRPr lang="en-ID" dirty="0"/>
                    </a:p>
                  </a:txBody>
                  <a:tcPr marL="95795" marR="95795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Sederhana</a:t>
                      </a:r>
                      <a:endParaRPr lang="en-ID" dirty="0"/>
                    </a:p>
                  </a:txBody>
                  <a:tcPr marL="95795" marR="9579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Sangat </a:t>
                      </a:r>
                      <a:r>
                        <a:rPr lang="en-US" dirty="0" err="1"/>
                        <a:t>Kompleks</a:t>
                      </a:r>
                      <a:endParaRPr lang="en-ID" dirty="0"/>
                    </a:p>
                  </a:txBody>
                  <a:tcPr marL="95795" marR="95795"/>
                </a:tc>
                <a:extLst>
                  <a:ext uri="{0D108BD9-81ED-4DB2-BD59-A6C34878D82A}">
                    <a16:rowId xmlns:a16="http://schemas.microsoft.com/office/drawing/2014/main" val="3254268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Struktur</a:t>
                      </a:r>
                      <a:endParaRPr lang="en-ID" dirty="0"/>
                    </a:p>
                  </a:txBody>
                  <a:tcPr marL="95795" marR="95795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Fokus</a:t>
                      </a:r>
                      <a:r>
                        <a:rPr lang="en-US" dirty="0"/>
                        <a:t> pada : Ide </a:t>
                      </a:r>
                      <a:r>
                        <a:rPr lang="en-US" dirty="0" err="1"/>
                        <a:t>Bisnis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Pemasaran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Sumber</a:t>
                      </a:r>
                      <a:r>
                        <a:rPr lang="en-US" dirty="0"/>
                        <a:t> Modal</a:t>
                      </a:r>
                      <a:endParaRPr lang="en-ID" dirty="0"/>
                    </a:p>
                  </a:txBody>
                  <a:tcPr marL="95795" marR="95795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Menyeluruh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mencakup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pengembangan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struktur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fungsi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organisasi</a:t>
                      </a:r>
                      <a:endParaRPr lang="en-ID" dirty="0"/>
                    </a:p>
                  </a:txBody>
                  <a:tcPr marL="95795" marR="95795"/>
                </a:tc>
                <a:extLst>
                  <a:ext uri="{0D108BD9-81ED-4DB2-BD59-A6C34878D82A}">
                    <a16:rowId xmlns:a16="http://schemas.microsoft.com/office/drawing/2014/main" val="3976000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Periode</a:t>
                      </a:r>
                      <a:endParaRPr lang="en-ID" dirty="0"/>
                    </a:p>
                  </a:txBody>
                  <a:tcPr marL="95795" marR="95795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Perencanaan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jangka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pendek</a:t>
                      </a:r>
                      <a:endParaRPr lang="en-ID" dirty="0"/>
                    </a:p>
                  </a:txBody>
                  <a:tcPr marL="95795" marR="95795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Perencanaan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jangka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panjang</a:t>
                      </a:r>
                      <a:endParaRPr lang="en-ID" dirty="0"/>
                    </a:p>
                  </a:txBody>
                  <a:tcPr marL="95795" marR="95795"/>
                </a:tc>
                <a:extLst>
                  <a:ext uri="{0D108BD9-81ED-4DB2-BD59-A6C34878D82A}">
                    <a16:rowId xmlns:a16="http://schemas.microsoft.com/office/drawing/2014/main" val="412600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2682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AD6C0-553A-741A-16D6-FA8456A0E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BB913-8FD1-8803-309E-9370C4DA8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menuangkan</a:t>
            </a:r>
            <a:r>
              <a:rPr lang="en-US" dirty="0"/>
              <a:t> ide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dokumen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16454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2E05E-6855-EAD8-9371-FC4D5F340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757DC1A-3C2A-BC98-D6EB-ED811AF3A2E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0025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0D95D-2DFD-8397-4040-60CAEBBAD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Menyusun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2F129-8655-186B-BA47-4823BA534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/>
              <a:t>Singkat</a:t>
            </a:r>
            <a:r>
              <a:rPr lang="en-US" dirty="0"/>
              <a:t> dan </a:t>
            </a:r>
            <a:r>
              <a:rPr lang="en-US" dirty="0" err="1"/>
              <a:t>Padat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Terorganisasi</a:t>
            </a:r>
            <a:r>
              <a:rPr lang="en-US" dirty="0"/>
              <a:t> </a:t>
            </a:r>
            <a:r>
              <a:rPr lang="en-US" dirty="0" err="1"/>
              <a:t>rapi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penampilan</a:t>
            </a:r>
            <a:r>
              <a:rPr lang="en-US" dirty="0"/>
              <a:t> </a:t>
            </a:r>
            <a:r>
              <a:rPr lang="en-US" dirty="0" err="1"/>
              <a:t>menarik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Rencana</a:t>
            </a:r>
            <a:r>
              <a:rPr lang="en-US" dirty="0"/>
              <a:t> yang </a:t>
            </a:r>
            <a:r>
              <a:rPr lang="en-US" dirty="0" err="1"/>
              <a:t>menjanjikan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Dindari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melebih-lebihkan</a:t>
            </a:r>
            <a:r>
              <a:rPr lang="en-US" dirty="0"/>
              <a:t> </a:t>
            </a:r>
            <a:r>
              <a:rPr lang="en-US" dirty="0" err="1"/>
              <a:t>proyeksi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Dikemukakan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Kompetensi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tim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Fokus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Tentukan</a:t>
            </a:r>
            <a:r>
              <a:rPr lang="en-US" dirty="0"/>
              <a:t> target pasar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Realistis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Spesifik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757872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4833C3-1980-93F2-26D7-FE7D9E01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 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C7EA71-D967-D791-6D4C-F27D1AA5C4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10709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F0AE6-987E-1347-F349-0A66A9183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 </a:t>
            </a:r>
            <a:r>
              <a:rPr lang="en-ID" sz="4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Detil</a:t>
            </a:r>
            <a:r>
              <a:rPr lang="en-ID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4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Pemilik</a:t>
            </a:r>
            <a:r>
              <a:rPr lang="en-ID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Usaha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F1FBE-69B3-D11F-3BD6-28CF462B0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Nama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Pemilik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Nama Usaha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Nama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Pemilik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Alamat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Telp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Email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908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776F9-24F3-AF7A-A282-DA63ADB07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 </a:t>
            </a:r>
            <a:r>
              <a:rPr lang="en-ID" sz="4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Ringkasan</a:t>
            </a:r>
            <a:r>
              <a:rPr lang="en-ID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4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916C2-32C5-BE6E-7F9F-E0188E0D8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Konsep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ditawarkan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Ringkasan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aliran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Slogan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Masalah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diselesaikan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membedakan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kompetitor</a:t>
            </a:r>
            <a:r>
              <a:rPr lang="en-ID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lain</a:t>
            </a:r>
            <a:endParaRPr lang="en-ID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12060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B1925-AC86-94FA-743C-A5F84510B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 </a:t>
            </a:r>
            <a:r>
              <a:rPr lang="en-ID" sz="4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Latar</a:t>
            </a:r>
            <a:r>
              <a:rPr lang="en-ID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4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Belakang</a:t>
            </a:r>
            <a:r>
              <a:rPr lang="en-ID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Usaha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91401-EFD2-CE97-652F-B96818D17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Alasan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berdirinya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Pengalaman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sebelum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mendirikan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Kualifikasi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tingkat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Pelatihan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pernah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diikuti</a:t>
            </a: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Rencana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pelatihan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kedepan</a:t>
            </a: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Minat</a:t>
            </a:r>
            <a:r>
              <a:rPr lang="en-ID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Hobi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4805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BF132-BF88-2FF8-992C-0CA2EDE96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en-ID" sz="4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4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C93F5-BD5F-6FDA-1C17-9156AE98B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Uraian</a:t>
            </a:r>
            <a:r>
              <a:rPr lang="en-ID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ID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ditawarkan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600"/>
              </a:spcAft>
              <a:buFont typeface="+mj-lt"/>
              <a:buAutoNum type="alphaLcPeriod"/>
            </a:pPr>
            <a:r>
              <a:rPr lang="en-ID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Uraikan</a:t>
            </a:r>
            <a:r>
              <a:rPr lang="en-ID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perbedaan</a:t>
            </a:r>
            <a:r>
              <a:rPr lang="en-ID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ID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dimiliki</a:t>
            </a:r>
            <a:r>
              <a:rPr lang="en-ID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dibandingkan</a:t>
            </a:r>
            <a:r>
              <a:rPr lang="en-ID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sejenis</a:t>
            </a:r>
            <a:r>
              <a:rPr lang="en-ID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pasaran</a:t>
            </a:r>
            <a:endParaRPr lang="en-ID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6017892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158</TotalTime>
  <Words>401</Words>
  <Application>Microsoft Office PowerPoint</Application>
  <PresentationFormat>Widescreen</PresentationFormat>
  <Paragraphs>112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Calibri Light</vt:lpstr>
      <vt:lpstr>Times New Roman</vt:lpstr>
      <vt:lpstr>Wingdings</vt:lpstr>
      <vt:lpstr>Retrospect</vt:lpstr>
      <vt:lpstr>Perencanaan Bisnis</vt:lpstr>
      <vt:lpstr>Tujuan Pembelajaran</vt:lpstr>
      <vt:lpstr>PowerPoint Presentation</vt:lpstr>
      <vt:lpstr>Beberapa hal dalam Menyusun dokumen rencana bisnis</vt:lpstr>
      <vt:lpstr>Dokumen Perencanaan Bisnis  </vt:lpstr>
      <vt:lpstr>1.  Detil Pemilik dan Usaha</vt:lpstr>
      <vt:lpstr>2.  Ringkasan Bisnis</vt:lpstr>
      <vt:lpstr>3.  Latar Belakang Usaha</vt:lpstr>
      <vt:lpstr>4. Produk dan Layanan</vt:lpstr>
      <vt:lpstr>5.  Pasar</vt:lpstr>
      <vt:lpstr>PowerPoint Presentation</vt:lpstr>
      <vt:lpstr>9.  Manajemen, organisasi dan Logistik</vt:lpstr>
      <vt:lpstr>Rencana Keuangan</vt:lpstr>
      <vt:lpstr>Rencana Bisnis VS Perencanaan Bisnis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muhammad adnan zain</dc:creator>
  <cp:lastModifiedBy>muhammad adnan zain</cp:lastModifiedBy>
  <cp:revision>22</cp:revision>
  <dcterms:created xsi:type="dcterms:W3CDTF">2024-06-10T00:12:32Z</dcterms:created>
  <dcterms:modified xsi:type="dcterms:W3CDTF">2024-06-10T06:03:09Z</dcterms:modified>
</cp:coreProperties>
</file>