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8" r:id="rId1"/>
  </p:sldMasterIdLst>
  <p:sldIdLst>
    <p:sldId id="256" r:id="rId2"/>
    <p:sldId id="262" r:id="rId3"/>
    <p:sldId id="259" r:id="rId4"/>
    <p:sldId id="257" r:id="rId5"/>
    <p:sldId id="260" r:id="rId6"/>
    <p:sldId id="265" r:id="rId7"/>
    <p:sldId id="263" r:id="rId8"/>
    <p:sldId id="266" r:id="rId9"/>
    <p:sldId id="26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showGuides="1">
      <p:cViewPr varScale="1">
        <p:scale>
          <a:sx n="64" d="100"/>
          <a:sy n="64" d="100"/>
        </p:scale>
        <p:origin x="900"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C3A561-9E71-4F49-A91E-0E8BA5BA98F6}" type="datetimeFigureOut">
              <a:rPr lang="en-ID" smtClean="0"/>
              <a:t>06/05/2024</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C0A269F-60C7-453E-90C8-0EF9B576FC56}" type="slidenum">
              <a:rPr lang="en-ID" smtClean="0"/>
              <a:t>‹#›</a:t>
            </a:fld>
            <a:endParaRPr lang="en-ID"/>
          </a:p>
        </p:txBody>
      </p:sp>
    </p:spTree>
    <p:extLst>
      <p:ext uri="{BB962C8B-B14F-4D97-AF65-F5344CB8AC3E}">
        <p14:creationId xmlns:p14="http://schemas.microsoft.com/office/powerpoint/2010/main" val="3614165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C3A561-9E71-4F49-A91E-0E8BA5BA98F6}" type="datetimeFigureOut">
              <a:rPr lang="en-ID" smtClean="0"/>
              <a:t>06/05/2024</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C0A269F-60C7-453E-90C8-0EF9B576FC56}" type="slidenum">
              <a:rPr lang="en-ID" smtClean="0"/>
              <a:t>‹#›</a:t>
            </a:fld>
            <a:endParaRPr lang="en-ID"/>
          </a:p>
        </p:txBody>
      </p:sp>
    </p:spTree>
    <p:extLst>
      <p:ext uri="{BB962C8B-B14F-4D97-AF65-F5344CB8AC3E}">
        <p14:creationId xmlns:p14="http://schemas.microsoft.com/office/powerpoint/2010/main" val="2931912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C3A561-9E71-4F49-A91E-0E8BA5BA98F6}" type="datetimeFigureOut">
              <a:rPr lang="en-ID" smtClean="0"/>
              <a:t>06/05/2024</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C0A269F-60C7-453E-90C8-0EF9B576FC56}" type="slidenum">
              <a:rPr lang="en-ID" smtClean="0"/>
              <a:t>‹#›</a:t>
            </a:fld>
            <a:endParaRPr lang="en-ID"/>
          </a:p>
        </p:txBody>
      </p:sp>
    </p:spTree>
    <p:extLst>
      <p:ext uri="{BB962C8B-B14F-4D97-AF65-F5344CB8AC3E}">
        <p14:creationId xmlns:p14="http://schemas.microsoft.com/office/powerpoint/2010/main" val="1460463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C3A561-9E71-4F49-A91E-0E8BA5BA98F6}" type="datetimeFigureOut">
              <a:rPr lang="en-ID" smtClean="0"/>
              <a:t>06/05/2024</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C0A269F-60C7-453E-90C8-0EF9B576FC56}" type="slidenum">
              <a:rPr lang="en-ID" smtClean="0"/>
              <a:t>‹#›</a:t>
            </a:fld>
            <a:endParaRPr lang="en-ID"/>
          </a:p>
        </p:txBody>
      </p:sp>
    </p:spTree>
    <p:extLst>
      <p:ext uri="{BB962C8B-B14F-4D97-AF65-F5344CB8AC3E}">
        <p14:creationId xmlns:p14="http://schemas.microsoft.com/office/powerpoint/2010/main" val="3766261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C3A561-9E71-4F49-A91E-0E8BA5BA98F6}" type="datetimeFigureOut">
              <a:rPr lang="en-ID" smtClean="0"/>
              <a:t>06/05/2024</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C0A269F-60C7-453E-90C8-0EF9B576FC56}" type="slidenum">
              <a:rPr lang="en-ID" smtClean="0"/>
              <a:t>‹#›</a:t>
            </a:fld>
            <a:endParaRPr lang="en-ID"/>
          </a:p>
        </p:txBody>
      </p:sp>
    </p:spTree>
    <p:extLst>
      <p:ext uri="{BB962C8B-B14F-4D97-AF65-F5344CB8AC3E}">
        <p14:creationId xmlns:p14="http://schemas.microsoft.com/office/powerpoint/2010/main" val="2569003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8C3A561-9E71-4F49-A91E-0E8BA5BA98F6}" type="datetimeFigureOut">
              <a:rPr lang="en-ID" smtClean="0"/>
              <a:t>06/05/2024</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EC0A269F-60C7-453E-90C8-0EF9B576FC56}" type="slidenum">
              <a:rPr lang="en-ID" smtClean="0"/>
              <a:t>‹#›</a:t>
            </a:fld>
            <a:endParaRPr lang="en-ID"/>
          </a:p>
        </p:txBody>
      </p:sp>
    </p:spTree>
    <p:extLst>
      <p:ext uri="{BB962C8B-B14F-4D97-AF65-F5344CB8AC3E}">
        <p14:creationId xmlns:p14="http://schemas.microsoft.com/office/powerpoint/2010/main" val="819094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C3A561-9E71-4F49-A91E-0E8BA5BA98F6}" type="datetimeFigureOut">
              <a:rPr lang="en-ID" smtClean="0"/>
              <a:t>06/05/2024</a:t>
            </a:fld>
            <a:endParaRPr lang="en-ID"/>
          </a:p>
        </p:txBody>
      </p:sp>
      <p:sp>
        <p:nvSpPr>
          <p:cNvPr id="8" name="Footer Placeholder 7"/>
          <p:cNvSpPr>
            <a:spLocks noGrp="1"/>
          </p:cNvSpPr>
          <p:nvPr>
            <p:ph type="ftr" sz="quarter" idx="11"/>
          </p:nvPr>
        </p:nvSpPr>
        <p:spPr/>
        <p:txBody>
          <a:bodyPr/>
          <a:lstStyle/>
          <a:p>
            <a:endParaRPr lang="en-ID"/>
          </a:p>
        </p:txBody>
      </p:sp>
      <p:sp>
        <p:nvSpPr>
          <p:cNvPr id="9" name="Slide Number Placeholder 8"/>
          <p:cNvSpPr>
            <a:spLocks noGrp="1"/>
          </p:cNvSpPr>
          <p:nvPr>
            <p:ph type="sldNum" sz="quarter" idx="12"/>
          </p:nvPr>
        </p:nvSpPr>
        <p:spPr/>
        <p:txBody>
          <a:bodyPr/>
          <a:lstStyle/>
          <a:p>
            <a:fld id="{EC0A269F-60C7-453E-90C8-0EF9B576FC56}" type="slidenum">
              <a:rPr lang="en-ID" smtClean="0"/>
              <a:t>‹#›</a:t>
            </a:fld>
            <a:endParaRPr lang="en-ID"/>
          </a:p>
        </p:txBody>
      </p:sp>
    </p:spTree>
    <p:extLst>
      <p:ext uri="{BB962C8B-B14F-4D97-AF65-F5344CB8AC3E}">
        <p14:creationId xmlns:p14="http://schemas.microsoft.com/office/powerpoint/2010/main" val="3993304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8C3A561-9E71-4F49-A91E-0E8BA5BA98F6}" type="datetimeFigureOut">
              <a:rPr lang="en-ID" smtClean="0"/>
              <a:t>06/05/2024</a:t>
            </a:fld>
            <a:endParaRPr lang="en-ID"/>
          </a:p>
        </p:txBody>
      </p:sp>
      <p:sp>
        <p:nvSpPr>
          <p:cNvPr id="4" name="Footer Placeholder 3"/>
          <p:cNvSpPr>
            <a:spLocks noGrp="1"/>
          </p:cNvSpPr>
          <p:nvPr>
            <p:ph type="ftr" sz="quarter" idx="11"/>
          </p:nvPr>
        </p:nvSpPr>
        <p:spPr/>
        <p:txBody>
          <a:bodyPr/>
          <a:lstStyle/>
          <a:p>
            <a:endParaRPr lang="en-ID"/>
          </a:p>
        </p:txBody>
      </p:sp>
      <p:sp>
        <p:nvSpPr>
          <p:cNvPr id="5" name="Slide Number Placeholder 4"/>
          <p:cNvSpPr>
            <a:spLocks noGrp="1"/>
          </p:cNvSpPr>
          <p:nvPr>
            <p:ph type="sldNum" sz="quarter" idx="12"/>
          </p:nvPr>
        </p:nvSpPr>
        <p:spPr/>
        <p:txBody>
          <a:bodyPr/>
          <a:lstStyle/>
          <a:p>
            <a:fld id="{EC0A269F-60C7-453E-90C8-0EF9B576FC56}" type="slidenum">
              <a:rPr lang="en-ID" smtClean="0"/>
              <a:t>‹#›</a:t>
            </a:fld>
            <a:endParaRPr lang="en-ID"/>
          </a:p>
        </p:txBody>
      </p:sp>
    </p:spTree>
    <p:extLst>
      <p:ext uri="{BB962C8B-B14F-4D97-AF65-F5344CB8AC3E}">
        <p14:creationId xmlns:p14="http://schemas.microsoft.com/office/powerpoint/2010/main" val="2875323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C3A561-9E71-4F49-A91E-0E8BA5BA98F6}" type="datetimeFigureOut">
              <a:rPr lang="en-ID" smtClean="0"/>
              <a:t>06/05/2024</a:t>
            </a:fld>
            <a:endParaRPr lang="en-ID"/>
          </a:p>
        </p:txBody>
      </p:sp>
      <p:sp>
        <p:nvSpPr>
          <p:cNvPr id="3" name="Footer Placeholder 2"/>
          <p:cNvSpPr>
            <a:spLocks noGrp="1"/>
          </p:cNvSpPr>
          <p:nvPr>
            <p:ph type="ftr" sz="quarter" idx="11"/>
          </p:nvPr>
        </p:nvSpPr>
        <p:spPr/>
        <p:txBody>
          <a:bodyPr/>
          <a:lstStyle/>
          <a:p>
            <a:endParaRPr lang="en-ID"/>
          </a:p>
        </p:txBody>
      </p:sp>
      <p:sp>
        <p:nvSpPr>
          <p:cNvPr id="4" name="Slide Number Placeholder 3"/>
          <p:cNvSpPr>
            <a:spLocks noGrp="1"/>
          </p:cNvSpPr>
          <p:nvPr>
            <p:ph type="sldNum" sz="quarter" idx="12"/>
          </p:nvPr>
        </p:nvSpPr>
        <p:spPr/>
        <p:txBody>
          <a:bodyPr/>
          <a:lstStyle/>
          <a:p>
            <a:fld id="{EC0A269F-60C7-453E-90C8-0EF9B576FC56}" type="slidenum">
              <a:rPr lang="en-ID" smtClean="0"/>
              <a:t>‹#›</a:t>
            </a:fld>
            <a:endParaRPr lang="en-ID"/>
          </a:p>
        </p:txBody>
      </p:sp>
    </p:spTree>
    <p:extLst>
      <p:ext uri="{BB962C8B-B14F-4D97-AF65-F5344CB8AC3E}">
        <p14:creationId xmlns:p14="http://schemas.microsoft.com/office/powerpoint/2010/main" val="1177389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C3A561-9E71-4F49-A91E-0E8BA5BA98F6}" type="datetimeFigureOut">
              <a:rPr lang="en-ID" smtClean="0"/>
              <a:t>06/05/2024</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EC0A269F-60C7-453E-90C8-0EF9B576FC56}" type="slidenum">
              <a:rPr lang="en-ID" smtClean="0"/>
              <a:t>‹#›</a:t>
            </a:fld>
            <a:endParaRPr lang="en-ID"/>
          </a:p>
        </p:txBody>
      </p:sp>
    </p:spTree>
    <p:extLst>
      <p:ext uri="{BB962C8B-B14F-4D97-AF65-F5344CB8AC3E}">
        <p14:creationId xmlns:p14="http://schemas.microsoft.com/office/powerpoint/2010/main" val="2575096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C3A561-9E71-4F49-A91E-0E8BA5BA98F6}" type="datetimeFigureOut">
              <a:rPr lang="en-ID" smtClean="0"/>
              <a:t>06/05/2024</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EC0A269F-60C7-453E-90C8-0EF9B576FC56}" type="slidenum">
              <a:rPr lang="en-ID" smtClean="0"/>
              <a:t>‹#›</a:t>
            </a:fld>
            <a:endParaRPr lang="en-ID"/>
          </a:p>
        </p:txBody>
      </p:sp>
    </p:spTree>
    <p:extLst>
      <p:ext uri="{BB962C8B-B14F-4D97-AF65-F5344CB8AC3E}">
        <p14:creationId xmlns:p14="http://schemas.microsoft.com/office/powerpoint/2010/main" val="2888330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C3A561-9E71-4F49-A91E-0E8BA5BA98F6}" type="datetimeFigureOut">
              <a:rPr lang="en-ID" smtClean="0"/>
              <a:t>06/05/2024</a:t>
            </a:fld>
            <a:endParaRPr lang="en-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0A269F-60C7-453E-90C8-0EF9B576FC56}" type="slidenum">
              <a:rPr lang="en-ID" smtClean="0"/>
              <a:t>‹#›</a:t>
            </a:fld>
            <a:endParaRPr lang="en-ID"/>
          </a:p>
        </p:txBody>
      </p:sp>
    </p:spTree>
    <p:extLst>
      <p:ext uri="{BB962C8B-B14F-4D97-AF65-F5344CB8AC3E}">
        <p14:creationId xmlns:p14="http://schemas.microsoft.com/office/powerpoint/2010/main" val="3639909657"/>
      </p:ext>
    </p:extLst>
  </p:cSld>
  <p:clrMap bg1="dk1" tx1="lt1" bg2="dk2" tx2="lt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9B803-A9E3-CCF4-DDF7-C1D4BB5780CC}"/>
              </a:ext>
            </a:extLst>
          </p:cNvPr>
          <p:cNvSpPr>
            <a:spLocks noGrp="1"/>
          </p:cNvSpPr>
          <p:nvPr>
            <p:ph type="ctrTitle"/>
          </p:nvPr>
        </p:nvSpPr>
        <p:spPr/>
        <p:txBody>
          <a:bodyPr/>
          <a:lstStyle/>
          <a:p>
            <a:r>
              <a:rPr lang="en-US" dirty="0" err="1"/>
              <a:t>Faktor</a:t>
            </a:r>
            <a:r>
              <a:rPr lang="en-US" dirty="0"/>
              <a:t> X</a:t>
            </a:r>
            <a:endParaRPr lang="en-ID" dirty="0"/>
          </a:p>
        </p:txBody>
      </p:sp>
      <p:sp>
        <p:nvSpPr>
          <p:cNvPr id="3" name="Subtitle 2">
            <a:extLst>
              <a:ext uri="{FF2B5EF4-FFF2-40B4-BE49-F238E27FC236}">
                <a16:creationId xmlns:a16="http://schemas.microsoft.com/office/drawing/2014/main" id="{84DAD1C5-006F-A675-56A3-C287FF017654}"/>
              </a:ext>
            </a:extLst>
          </p:cNvPr>
          <p:cNvSpPr>
            <a:spLocks noGrp="1"/>
          </p:cNvSpPr>
          <p:nvPr>
            <p:ph type="subTitle" idx="1"/>
          </p:nvPr>
        </p:nvSpPr>
        <p:spPr/>
        <p:txBody>
          <a:bodyPr/>
          <a:lstStyle/>
          <a:p>
            <a:r>
              <a:rPr lang="en-US" dirty="0" err="1"/>
              <a:t>Pertemuan</a:t>
            </a:r>
            <a:r>
              <a:rPr lang="en-US" dirty="0"/>
              <a:t> Ke-9</a:t>
            </a:r>
            <a:endParaRPr lang="en-ID" dirty="0"/>
          </a:p>
        </p:txBody>
      </p:sp>
    </p:spTree>
    <p:extLst>
      <p:ext uri="{BB962C8B-B14F-4D97-AF65-F5344CB8AC3E}">
        <p14:creationId xmlns:p14="http://schemas.microsoft.com/office/powerpoint/2010/main" val="829238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AF164-B8B5-5686-F616-7958291AF823}"/>
              </a:ext>
            </a:extLst>
          </p:cNvPr>
          <p:cNvSpPr>
            <a:spLocks noGrp="1"/>
          </p:cNvSpPr>
          <p:nvPr>
            <p:ph type="title"/>
          </p:nvPr>
        </p:nvSpPr>
        <p:spPr/>
        <p:txBody>
          <a:bodyPr/>
          <a:lstStyle/>
          <a:p>
            <a:r>
              <a:rPr lang="id-ID" altLang="en-US" dirty="0"/>
              <a:t>Tujuan Pengajaran </a:t>
            </a:r>
            <a:endParaRPr lang="en-ID" dirty="0"/>
          </a:p>
        </p:txBody>
      </p:sp>
      <p:sp>
        <p:nvSpPr>
          <p:cNvPr id="3" name="Content Placeholder 2">
            <a:extLst>
              <a:ext uri="{FF2B5EF4-FFF2-40B4-BE49-F238E27FC236}">
                <a16:creationId xmlns:a16="http://schemas.microsoft.com/office/drawing/2014/main" id="{EC4CCD1A-65BE-B75A-BF9C-FB0A69D7C7FA}"/>
              </a:ext>
            </a:extLst>
          </p:cNvPr>
          <p:cNvSpPr>
            <a:spLocks noGrp="1"/>
          </p:cNvSpPr>
          <p:nvPr>
            <p:ph idx="1"/>
          </p:nvPr>
        </p:nvSpPr>
        <p:spPr/>
        <p:txBody>
          <a:bodyPr/>
          <a:lstStyle/>
          <a:p>
            <a:pPr marL="457200" indent="-457200">
              <a:buFont typeface="+mj-lt"/>
              <a:buAutoNum type="arabicPeriod"/>
            </a:pPr>
            <a:r>
              <a:rPr lang="id-ID" altLang="en-US" dirty="0"/>
              <a:t>Menjelaskan pengertian faktor ”X”</a:t>
            </a:r>
            <a:endParaRPr lang="en-US" altLang="en-US" dirty="0"/>
          </a:p>
          <a:p>
            <a:pPr marL="457200" indent="-457200">
              <a:buFont typeface="+mj-lt"/>
              <a:buAutoNum type="arabicPeriod"/>
            </a:pPr>
            <a:r>
              <a:rPr lang="id-ID" altLang="en-US" dirty="0"/>
              <a:t>Menemukan dan menggali faktor ”X”</a:t>
            </a:r>
            <a:endParaRPr lang="en-US" altLang="en-US" dirty="0"/>
          </a:p>
          <a:p>
            <a:pPr marL="457200" indent="-457200">
              <a:buFont typeface="+mj-lt"/>
              <a:buAutoNum type="arabicPeriod"/>
            </a:pPr>
            <a:r>
              <a:rPr lang="id-ID" altLang="en-US" dirty="0"/>
              <a:t>Menjelaskan sikap-sikap menghadapi faktor ”X”</a:t>
            </a:r>
            <a:endParaRPr lang="en-US" altLang="en-US" dirty="0"/>
          </a:p>
          <a:p>
            <a:pPr marL="457200" indent="-457200">
              <a:buFont typeface="+mj-lt"/>
              <a:buAutoNum type="arabicPeriod"/>
            </a:pPr>
            <a:r>
              <a:rPr lang="id-ID" altLang="en-US" dirty="0"/>
              <a:t>Menjelaskan tipe dan karakteristik faktor ”X”</a:t>
            </a:r>
          </a:p>
          <a:p>
            <a:endParaRPr lang="en-ID" dirty="0"/>
          </a:p>
        </p:txBody>
      </p:sp>
    </p:spTree>
    <p:extLst>
      <p:ext uri="{BB962C8B-B14F-4D97-AF65-F5344CB8AC3E}">
        <p14:creationId xmlns:p14="http://schemas.microsoft.com/office/powerpoint/2010/main" val="1500229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D11A8-E917-DD69-F081-207BFE426365}"/>
              </a:ext>
            </a:extLst>
          </p:cNvPr>
          <p:cNvSpPr>
            <a:spLocks noGrp="1"/>
          </p:cNvSpPr>
          <p:nvPr>
            <p:ph type="title"/>
          </p:nvPr>
        </p:nvSpPr>
        <p:spPr/>
        <p:txBody>
          <a:bodyPr/>
          <a:lstStyle/>
          <a:p>
            <a:endParaRPr lang="en-ID" dirty="0"/>
          </a:p>
        </p:txBody>
      </p:sp>
      <p:sp>
        <p:nvSpPr>
          <p:cNvPr id="3" name="Content Placeholder 2">
            <a:extLst>
              <a:ext uri="{FF2B5EF4-FFF2-40B4-BE49-F238E27FC236}">
                <a16:creationId xmlns:a16="http://schemas.microsoft.com/office/drawing/2014/main" id="{FCDB5C84-55B8-9419-DE2D-25EA7EBB245D}"/>
              </a:ext>
            </a:extLst>
          </p:cNvPr>
          <p:cNvSpPr>
            <a:spLocks noGrp="1"/>
          </p:cNvSpPr>
          <p:nvPr>
            <p:ph idx="1"/>
          </p:nvPr>
        </p:nvSpPr>
        <p:spPr/>
        <p:txBody>
          <a:bodyPr>
            <a:normAutofit/>
          </a:bodyPr>
          <a:lstStyle/>
          <a:p>
            <a:r>
              <a:rPr lang="en-ID" sz="2000" dirty="0" err="1"/>
              <a:t>Setiap</a:t>
            </a:r>
            <a:r>
              <a:rPr lang="en-ID" sz="2000" dirty="0"/>
              <a:t> orang di dunia </a:t>
            </a:r>
            <a:r>
              <a:rPr lang="en-ID" sz="2000" dirty="0" err="1"/>
              <a:t>ini</a:t>
            </a:r>
            <a:r>
              <a:rPr lang="en-ID" sz="2000" dirty="0"/>
              <a:t> </a:t>
            </a:r>
            <a:r>
              <a:rPr lang="en-ID" sz="2000" dirty="0" err="1"/>
              <a:t>pasti</a:t>
            </a:r>
            <a:r>
              <a:rPr lang="en-ID" sz="2000" dirty="0"/>
              <a:t> </a:t>
            </a:r>
            <a:r>
              <a:rPr lang="en-ID" sz="2000" dirty="0" err="1"/>
              <a:t>memiliki</a:t>
            </a:r>
            <a:r>
              <a:rPr lang="en-ID" sz="2000" dirty="0"/>
              <a:t> </a:t>
            </a:r>
            <a:r>
              <a:rPr lang="en-ID" sz="2000" dirty="0" err="1"/>
              <a:t>perbedaan</a:t>
            </a:r>
            <a:r>
              <a:rPr lang="en-ID" sz="2000" dirty="0"/>
              <a:t> (</a:t>
            </a:r>
            <a:r>
              <a:rPr lang="en-ID" sz="2000" dirty="0" err="1"/>
              <a:t>potensi</a:t>
            </a:r>
            <a:r>
              <a:rPr lang="en-ID" sz="2000" dirty="0"/>
              <a:t> dan </a:t>
            </a:r>
            <a:r>
              <a:rPr lang="en-ID" sz="2000" dirty="0" err="1"/>
              <a:t>bakat</a:t>
            </a:r>
            <a:r>
              <a:rPr lang="en-ID" sz="2000" dirty="0"/>
              <a:t> yang </a:t>
            </a:r>
            <a:r>
              <a:rPr lang="en-ID" sz="2000" dirty="0" err="1"/>
              <a:t>berlainan</a:t>
            </a:r>
            <a:r>
              <a:rPr lang="en-ID" sz="2000" dirty="0"/>
              <a:t> dan </a:t>
            </a:r>
            <a:r>
              <a:rPr lang="en-ID" sz="2000" dirty="0" err="1"/>
              <a:t>bersifat</a:t>
            </a:r>
            <a:r>
              <a:rPr lang="en-ID" sz="2000" dirty="0"/>
              <a:t> </a:t>
            </a:r>
            <a:r>
              <a:rPr lang="en-ID" sz="2000" dirty="0" err="1"/>
              <a:t>unik</a:t>
            </a:r>
            <a:r>
              <a:rPr lang="en-ID" sz="2000" dirty="0"/>
              <a:t>) .</a:t>
            </a:r>
          </a:p>
          <a:p>
            <a:r>
              <a:rPr lang="en-ID" sz="2000" dirty="0" err="1"/>
              <a:t>beberapa</a:t>
            </a:r>
            <a:r>
              <a:rPr lang="en-ID" sz="2000" dirty="0"/>
              <a:t> orang yang </a:t>
            </a:r>
            <a:r>
              <a:rPr lang="en-ID" sz="2000" dirty="0" err="1"/>
              <a:t>dengan</a:t>
            </a:r>
            <a:r>
              <a:rPr lang="en-ID" sz="2000" dirty="0"/>
              <a:t> </a:t>
            </a:r>
            <a:r>
              <a:rPr lang="en-ID" sz="2000" dirty="0" err="1"/>
              <a:t>baik</a:t>
            </a:r>
            <a:r>
              <a:rPr lang="en-ID" sz="2000" dirty="0"/>
              <a:t> </a:t>
            </a:r>
            <a:r>
              <a:rPr lang="en-ID" sz="2000" dirty="0" err="1"/>
              <a:t>mampu</a:t>
            </a:r>
            <a:r>
              <a:rPr lang="en-ID" sz="2000" dirty="0"/>
              <a:t> </a:t>
            </a:r>
            <a:r>
              <a:rPr lang="en-ID" sz="2000" dirty="0" err="1"/>
              <a:t>mengenali</a:t>
            </a:r>
            <a:r>
              <a:rPr lang="en-ID" sz="2000" dirty="0"/>
              <a:t> dan </a:t>
            </a:r>
            <a:r>
              <a:rPr lang="en-ID" sz="2000" dirty="0" err="1"/>
              <a:t>mengembangkan</a:t>
            </a:r>
            <a:r>
              <a:rPr lang="en-ID" sz="2000" dirty="0"/>
              <a:t> </a:t>
            </a:r>
            <a:r>
              <a:rPr lang="en-ID" sz="2000" dirty="0" err="1"/>
              <a:t>potensi</a:t>
            </a:r>
            <a:r>
              <a:rPr lang="en-ID" sz="2000" dirty="0"/>
              <a:t> </a:t>
            </a:r>
            <a:r>
              <a:rPr lang="en-ID" sz="2000" dirty="0" err="1"/>
              <a:t>atau</a:t>
            </a:r>
            <a:r>
              <a:rPr lang="en-ID" sz="2000" dirty="0"/>
              <a:t> </a:t>
            </a:r>
            <a:r>
              <a:rPr lang="en-ID" sz="2000" dirty="0" err="1"/>
              <a:t>bakat</a:t>
            </a:r>
            <a:r>
              <a:rPr lang="en-ID" sz="2000" dirty="0"/>
              <a:t> yang </a:t>
            </a:r>
            <a:r>
              <a:rPr lang="en-ID" sz="2000" dirty="0" err="1"/>
              <a:t>dimilikinya</a:t>
            </a:r>
            <a:r>
              <a:rPr lang="en-ID" sz="2000" dirty="0"/>
              <a:t>. </a:t>
            </a:r>
            <a:r>
              <a:rPr lang="en-ID" sz="2000" dirty="0" err="1"/>
              <a:t>Namun</a:t>
            </a:r>
            <a:r>
              <a:rPr lang="en-ID" sz="2000" dirty="0"/>
              <a:t> </a:t>
            </a:r>
            <a:r>
              <a:rPr lang="en-ID" sz="2000" dirty="0" err="1"/>
              <a:t>tidak</a:t>
            </a:r>
            <a:r>
              <a:rPr lang="en-ID" sz="2000" dirty="0"/>
              <a:t> </a:t>
            </a:r>
            <a:r>
              <a:rPr lang="en-ID" sz="2000" dirty="0" err="1"/>
              <a:t>sedikit</a:t>
            </a:r>
            <a:r>
              <a:rPr lang="en-ID" sz="2000" dirty="0"/>
              <a:t> juga orang yang </a:t>
            </a:r>
            <a:r>
              <a:rPr lang="en-ID" sz="2000" dirty="0" err="1"/>
              <a:t>bahkan</a:t>
            </a:r>
            <a:r>
              <a:rPr lang="en-ID" sz="2000" dirty="0"/>
              <a:t> </a:t>
            </a:r>
            <a:r>
              <a:rPr lang="en-ID" sz="2000" dirty="0" err="1"/>
              <a:t>belum</a:t>
            </a:r>
            <a:r>
              <a:rPr lang="en-ID" sz="2000" dirty="0"/>
              <a:t> </a:t>
            </a:r>
            <a:r>
              <a:rPr lang="en-ID" sz="2000" dirty="0" err="1"/>
              <a:t>menyadari</a:t>
            </a:r>
            <a:r>
              <a:rPr lang="en-ID" sz="2000" dirty="0"/>
              <a:t> </a:t>
            </a:r>
            <a:r>
              <a:rPr lang="en-ID" sz="2000" dirty="0" err="1"/>
              <a:t>akan</a:t>
            </a:r>
            <a:r>
              <a:rPr lang="en-ID" sz="2000" dirty="0"/>
              <a:t> </a:t>
            </a:r>
            <a:r>
              <a:rPr lang="en-ID" sz="2000" dirty="0" err="1"/>
              <a:t>potensi</a:t>
            </a:r>
            <a:r>
              <a:rPr lang="en-ID" sz="2000" dirty="0"/>
              <a:t> dan </a:t>
            </a:r>
            <a:r>
              <a:rPr lang="en-ID" sz="2000" dirty="0" err="1"/>
              <a:t>bakat</a:t>
            </a:r>
            <a:r>
              <a:rPr lang="en-ID" sz="2000" dirty="0"/>
              <a:t> yang </a:t>
            </a:r>
            <a:r>
              <a:rPr lang="en-ID" sz="2000" dirty="0" err="1"/>
              <a:t>dimilikinya</a:t>
            </a:r>
            <a:r>
              <a:rPr lang="en-ID" sz="2000" dirty="0"/>
              <a:t>.</a:t>
            </a:r>
          </a:p>
          <a:p>
            <a:r>
              <a:rPr lang="en-ID" sz="2000" dirty="0" err="1"/>
              <a:t>Faktor</a:t>
            </a:r>
            <a:r>
              <a:rPr lang="en-ID" sz="2000" dirty="0"/>
              <a:t> “X” </a:t>
            </a:r>
            <a:r>
              <a:rPr lang="en-ID" sz="2000" dirty="0" err="1"/>
              <a:t>melekat</a:t>
            </a:r>
            <a:r>
              <a:rPr lang="en-ID" sz="2000" dirty="0"/>
              <a:t> pada </a:t>
            </a:r>
            <a:r>
              <a:rPr lang="en-ID" sz="2000" dirty="0" err="1"/>
              <a:t>diri</a:t>
            </a:r>
            <a:r>
              <a:rPr lang="en-ID" sz="2000" dirty="0"/>
              <a:t> </a:t>
            </a:r>
            <a:r>
              <a:rPr lang="en-ID" sz="2000" dirty="0" err="1"/>
              <a:t>manusia</a:t>
            </a:r>
            <a:r>
              <a:rPr lang="en-ID" sz="2000" dirty="0"/>
              <a:t>. Masing-masing </a:t>
            </a:r>
            <a:r>
              <a:rPr lang="en-ID" sz="2000" dirty="0" err="1"/>
              <a:t>manusia</a:t>
            </a:r>
            <a:r>
              <a:rPr lang="en-ID" sz="2000" dirty="0"/>
              <a:t> </a:t>
            </a:r>
            <a:r>
              <a:rPr lang="en-ID" sz="2000" dirty="0" err="1"/>
              <a:t>memiliki</a:t>
            </a:r>
            <a:r>
              <a:rPr lang="en-ID" sz="2000" dirty="0"/>
              <a:t> </a:t>
            </a:r>
            <a:r>
              <a:rPr lang="en-ID" sz="2000" dirty="0" err="1"/>
              <a:t>faktor</a:t>
            </a:r>
            <a:r>
              <a:rPr lang="en-ID" sz="2000" dirty="0"/>
              <a:t> “X” yang </a:t>
            </a:r>
            <a:r>
              <a:rPr lang="en-ID" sz="2000" dirty="0" err="1"/>
              <a:t>berbeda</a:t>
            </a:r>
            <a:r>
              <a:rPr lang="en-ID" sz="2000" dirty="0"/>
              <a:t> </a:t>
            </a:r>
            <a:r>
              <a:rPr lang="en-ID" sz="2000" dirty="0" err="1"/>
              <a:t>dalam</a:t>
            </a:r>
            <a:r>
              <a:rPr lang="en-ID" sz="2000" dirty="0"/>
              <a:t> </a:t>
            </a:r>
            <a:r>
              <a:rPr lang="en-ID" sz="2000" dirty="0" err="1"/>
              <a:t>faktor</a:t>
            </a:r>
            <a:r>
              <a:rPr lang="en-ID" sz="2000" dirty="0"/>
              <a:t> </a:t>
            </a:r>
            <a:r>
              <a:rPr lang="en-ID" sz="2000" dirty="0" err="1"/>
              <a:t>ukuran</a:t>
            </a:r>
            <a:r>
              <a:rPr lang="en-ID" sz="2000" dirty="0"/>
              <a:t>. </a:t>
            </a:r>
            <a:r>
              <a:rPr lang="en-ID" sz="2000" dirty="0" err="1"/>
              <a:t>Terkadang</a:t>
            </a:r>
            <a:r>
              <a:rPr lang="en-ID" sz="2000" dirty="0"/>
              <a:t> </a:t>
            </a:r>
            <a:r>
              <a:rPr lang="en-ID" sz="2000" dirty="0" err="1"/>
              <a:t>ada</a:t>
            </a:r>
            <a:r>
              <a:rPr lang="en-ID" sz="2000" dirty="0"/>
              <a:t> </a:t>
            </a:r>
            <a:r>
              <a:rPr lang="en-ID" sz="2000" dirty="0" err="1"/>
              <a:t>manusia</a:t>
            </a:r>
            <a:r>
              <a:rPr lang="en-ID" sz="2000" dirty="0"/>
              <a:t> </a:t>
            </a:r>
            <a:r>
              <a:rPr lang="en-ID" sz="2000" dirty="0" err="1"/>
              <a:t>atau</a:t>
            </a:r>
            <a:r>
              <a:rPr lang="en-ID" sz="2000" dirty="0"/>
              <a:t> orang yang </a:t>
            </a:r>
            <a:r>
              <a:rPr lang="en-ID" sz="2000" dirty="0" err="1"/>
              <a:t>memiliki</a:t>
            </a:r>
            <a:r>
              <a:rPr lang="en-ID" sz="2000" dirty="0"/>
              <a:t> </a:t>
            </a:r>
            <a:r>
              <a:rPr lang="en-ID" sz="2000" dirty="0" err="1"/>
              <a:t>faktor</a:t>
            </a:r>
            <a:r>
              <a:rPr lang="en-ID" sz="2000" dirty="0"/>
              <a:t> “X” yang </a:t>
            </a:r>
            <a:r>
              <a:rPr lang="en-ID" sz="2000" dirty="0" err="1"/>
              <a:t>kecil</a:t>
            </a:r>
            <a:r>
              <a:rPr lang="en-ID" sz="2000" dirty="0"/>
              <a:t>, </a:t>
            </a:r>
            <a:r>
              <a:rPr lang="en-ID" sz="2000" dirty="0" err="1"/>
              <a:t>terkadang</a:t>
            </a:r>
            <a:r>
              <a:rPr lang="en-ID" sz="2000" dirty="0"/>
              <a:t> </a:t>
            </a:r>
            <a:r>
              <a:rPr lang="en-ID" sz="2000" dirty="0" err="1"/>
              <a:t>ada</a:t>
            </a:r>
            <a:r>
              <a:rPr lang="en-ID" sz="2000" dirty="0"/>
              <a:t> pula </a:t>
            </a:r>
            <a:r>
              <a:rPr lang="en-ID" sz="2000" dirty="0" err="1"/>
              <a:t>manusia</a:t>
            </a:r>
            <a:r>
              <a:rPr lang="en-ID" sz="2000" dirty="0"/>
              <a:t> </a:t>
            </a:r>
            <a:r>
              <a:rPr lang="en-ID" sz="2000" dirty="0" err="1"/>
              <a:t>atau</a:t>
            </a:r>
            <a:r>
              <a:rPr lang="en-ID" sz="2000" dirty="0"/>
              <a:t> orang yang </a:t>
            </a:r>
            <a:r>
              <a:rPr lang="en-ID" sz="2000" dirty="0" err="1"/>
              <a:t>memiliki</a:t>
            </a:r>
            <a:r>
              <a:rPr lang="en-ID" sz="2000" dirty="0"/>
              <a:t> </a:t>
            </a:r>
            <a:r>
              <a:rPr lang="en-ID" sz="2000" dirty="0" err="1"/>
              <a:t>faktor</a:t>
            </a:r>
            <a:r>
              <a:rPr lang="en-ID" sz="2000" dirty="0"/>
              <a:t> “X” yang </a:t>
            </a:r>
            <a:r>
              <a:rPr lang="en-ID" sz="2000" dirty="0" err="1"/>
              <a:t>cukup</a:t>
            </a:r>
            <a:r>
              <a:rPr lang="en-ID" sz="2000" dirty="0"/>
              <a:t> </a:t>
            </a:r>
            <a:r>
              <a:rPr lang="en-ID" sz="2000" dirty="0" err="1"/>
              <a:t>besar</a:t>
            </a:r>
            <a:r>
              <a:rPr lang="en-ID" sz="2000" dirty="0"/>
              <a:t>. </a:t>
            </a:r>
            <a:r>
              <a:rPr lang="en-ID" sz="2000" dirty="0" err="1"/>
              <a:t>Besar</a:t>
            </a:r>
            <a:r>
              <a:rPr lang="en-ID" sz="2000" dirty="0"/>
              <a:t> </a:t>
            </a:r>
            <a:r>
              <a:rPr lang="en-ID" sz="2000" dirty="0" err="1"/>
              <a:t>kecilnya</a:t>
            </a:r>
            <a:r>
              <a:rPr lang="en-ID" sz="2000" dirty="0"/>
              <a:t> </a:t>
            </a:r>
            <a:r>
              <a:rPr lang="en-ID" sz="2000" dirty="0" err="1"/>
              <a:t>ukuran</a:t>
            </a:r>
            <a:r>
              <a:rPr lang="en-ID" sz="2000" dirty="0"/>
              <a:t> </a:t>
            </a:r>
            <a:r>
              <a:rPr lang="en-ID" sz="2000" dirty="0" err="1"/>
              <a:t>faktor</a:t>
            </a:r>
            <a:r>
              <a:rPr lang="en-ID" sz="2000" dirty="0"/>
              <a:t> “X” </a:t>
            </a:r>
            <a:r>
              <a:rPr lang="en-ID" sz="2000" dirty="0" err="1"/>
              <a:t>ini</a:t>
            </a:r>
            <a:r>
              <a:rPr lang="en-ID" sz="2000" dirty="0"/>
              <a:t> </a:t>
            </a:r>
            <a:r>
              <a:rPr lang="en-ID" sz="2000" dirty="0" err="1"/>
              <a:t>ditentukan</a:t>
            </a:r>
            <a:r>
              <a:rPr lang="en-ID" sz="2000" dirty="0"/>
              <a:t> oleh </a:t>
            </a:r>
            <a:r>
              <a:rPr lang="en-ID" sz="2000" dirty="0" err="1"/>
              <a:t>seberapa</a:t>
            </a:r>
            <a:r>
              <a:rPr lang="en-ID" sz="2000" dirty="0"/>
              <a:t> </a:t>
            </a:r>
            <a:r>
              <a:rPr lang="en-ID" sz="2000" dirty="0" err="1"/>
              <a:t>jauh</a:t>
            </a:r>
            <a:r>
              <a:rPr lang="en-ID" sz="2000" dirty="0"/>
              <a:t> </a:t>
            </a:r>
            <a:r>
              <a:rPr lang="en-ID" sz="2000" dirty="0" err="1"/>
              <a:t>seseorang</a:t>
            </a:r>
            <a:r>
              <a:rPr lang="en-ID" sz="2000" dirty="0"/>
              <a:t> </a:t>
            </a:r>
            <a:r>
              <a:rPr lang="en-ID" sz="2000" dirty="0" err="1"/>
              <a:t>menggali</a:t>
            </a:r>
            <a:r>
              <a:rPr lang="en-ID" sz="2000" dirty="0"/>
              <a:t> dan </a:t>
            </a:r>
            <a:r>
              <a:rPr lang="en-ID" sz="2000" dirty="0" err="1"/>
              <a:t>mengembangkan</a:t>
            </a:r>
            <a:r>
              <a:rPr lang="en-ID" sz="2000" dirty="0"/>
              <a:t> </a:t>
            </a:r>
            <a:r>
              <a:rPr lang="en-ID" sz="2000" dirty="0" err="1"/>
              <a:t>faktor</a:t>
            </a:r>
            <a:r>
              <a:rPr lang="en-ID" sz="2000" dirty="0"/>
              <a:t> “X” </a:t>
            </a:r>
            <a:r>
              <a:rPr lang="en-ID" sz="2000" dirty="0" err="1"/>
              <a:t>tersebut</a:t>
            </a:r>
            <a:r>
              <a:rPr lang="en-ID" sz="2000" dirty="0"/>
              <a:t>.</a:t>
            </a:r>
          </a:p>
        </p:txBody>
      </p:sp>
    </p:spTree>
    <p:extLst>
      <p:ext uri="{BB962C8B-B14F-4D97-AF65-F5344CB8AC3E}">
        <p14:creationId xmlns:p14="http://schemas.microsoft.com/office/powerpoint/2010/main" val="2880630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CF3AB-FDD6-E01D-245F-829B78677A28}"/>
              </a:ext>
            </a:extLst>
          </p:cNvPr>
          <p:cNvSpPr>
            <a:spLocks noGrp="1"/>
          </p:cNvSpPr>
          <p:nvPr>
            <p:ph type="title"/>
          </p:nvPr>
        </p:nvSpPr>
        <p:spPr/>
        <p:txBody>
          <a:bodyPr/>
          <a:lstStyle/>
          <a:p>
            <a:r>
              <a:rPr lang="en-ID" dirty="0"/>
              <a:t>Entrepreneurship dan </a:t>
            </a:r>
            <a:r>
              <a:rPr lang="en-ID" dirty="0" err="1"/>
              <a:t>Faktor</a:t>
            </a:r>
            <a:r>
              <a:rPr lang="en-ID" dirty="0"/>
              <a:t> X</a:t>
            </a:r>
          </a:p>
        </p:txBody>
      </p:sp>
      <p:sp>
        <p:nvSpPr>
          <p:cNvPr id="3" name="Content Placeholder 2">
            <a:extLst>
              <a:ext uri="{FF2B5EF4-FFF2-40B4-BE49-F238E27FC236}">
                <a16:creationId xmlns:a16="http://schemas.microsoft.com/office/drawing/2014/main" id="{65DC0415-65DE-1D2E-6EFC-9DAC6EC6129B}"/>
              </a:ext>
            </a:extLst>
          </p:cNvPr>
          <p:cNvSpPr>
            <a:spLocks noGrp="1"/>
          </p:cNvSpPr>
          <p:nvPr>
            <p:ph idx="1"/>
          </p:nvPr>
        </p:nvSpPr>
        <p:spPr/>
        <p:txBody>
          <a:bodyPr>
            <a:normAutofit/>
          </a:bodyPr>
          <a:lstStyle/>
          <a:p>
            <a:r>
              <a:rPr lang="en-ID" sz="2000" dirty="0" err="1"/>
              <a:t>Menurut</a:t>
            </a:r>
            <a:r>
              <a:rPr lang="en-ID" sz="2000" dirty="0"/>
              <a:t> </a:t>
            </a:r>
            <a:r>
              <a:rPr lang="en-ID" sz="2000" dirty="0" err="1"/>
              <a:t>pakar</a:t>
            </a:r>
            <a:r>
              <a:rPr lang="en-ID" sz="2000" dirty="0"/>
              <a:t> Thomas W. </a:t>
            </a:r>
            <a:r>
              <a:rPr lang="en-ID" sz="2000" dirty="0" err="1"/>
              <a:t>Zimmerer</a:t>
            </a:r>
            <a:r>
              <a:rPr lang="en-ID" sz="2000" dirty="0"/>
              <a:t> (2008), Entrepreneurship (</a:t>
            </a:r>
            <a:r>
              <a:rPr lang="en-ID" sz="2000" dirty="0" err="1"/>
              <a:t>kewirausahaan</a:t>
            </a:r>
            <a:r>
              <a:rPr lang="en-ID" sz="2000" dirty="0"/>
              <a:t>) </a:t>
            </a:r>
            <a:r>
              <a:rPr lang="en-ID" sz="2000" dirty="0" err="1"/>
              <a:t>adalah</a:t>
            </a:r>
            <a:r>
              <a:rPr lang="en-ID" sz="2000" dirty="0"/>
              <a:t> </a:t>
            </a:r>
            <a:r>
              <a:rPr lang="en-ID" sz="2000" dirty="0" err="1"/>
              <a:t>penerapan</a:t>
            </a:r>
            <a:r>
              <a:rPr lang="en-ID" sz="2000" dirty="0"/>
              <a:t> </a:t>
            </a:r>
            <a:r>
              <a:rPr lang="en-ID" sz="2000" dirty="0" err="1"/>
              <a:t>kreativitas</a:t>
            </a:r>
            <a:r>
              <a:rPr lang="en-ID" sz="2000" dirty="0"/>
              <a:t> dan </a:t>
            </a:r>
            <a:r>
              <a:rPr lang="en-ID" sz="2000" dirty="0" err="1"/>
              <a:t>inovasi</a:t>
            </a:r>
            <a:r>
              <a:rPr lang="en-ID" sz="2000" dirty="0"/>
              <a:t> </a:t>
            </a:r>
            <a:r>
              <a:rPr lang="en-ID" sz="2000" dirty="0" err="1"/>
              <a:t>untuk</a:t>
            </a:r>
            <a:r>
              <a:rPr lang="en-ID" sz="2000" dirty="0"/>
              <a:t> </a:t>
            </a:r>
            <a:r>
              <a:rPr lang="en-ID" sz="2000" dirty="0" err="1"/>
              <a:t>memecahkan</a:t>
            </a:r>
            <a:r>
              <a:rPr lang="en-ID" sz="2000" dirty="0"/>
              <a:t> </a:t>
            </a:r>
            <a:r>
              <a:rPr lang="en-ID" sz="2000" dirty="0" err="1"/>
              <a:t>permasalahan</a:t>
            </a:r>
            <a:r>
              <a:rPr lang="en-ID" sz="2000" dirty="0"/>
              <a:t> (problem solving) dan </a:t>
            </a:r>
            <a:r>
              <a:rPr lang="en-ID" sz="2000" dirty="0" err="1"/>
              <a:t>upaya</a:t>
            </a:r>
            <a:r>
              <a:rPr lang="en-ID" sz="2000" dirty="0"/>
              <a:t> </a:t>
            </a:r>
            <a:r>
              <a:rPr lang="en-ID" sz="2000" dirty="0" err="1"/>
              <a:t>memanfaatkan</a:t>
            </a:r>
            <a:r>
              <a:rPr lang="en-ID" sz="2000" dirty="0"/>
              <a:t> </a:t>
            </a:r>
            <a:r>
              <a:rPr lang="en-ID" sz="2000" dirty="0" err="1"/>
              <a:t>peluang-peluang</a:t>
            </a:r>
            <a:r>
              <a:rPr lang="en-ID" sz="2000" dirty="0"/>
              <a:t> yang </a:t>
            </a:r>
            <a:r>
              <a:rPr lang="en-ID" sz="2000" dirty="0" err="1"/>
              <a:t>dihadapi</a:t>
            </a:r>
            <a:r>
              <a:rPr lang="en-ID" sz="2000" dirty="0"/>
              <a:t> orang </a:t>
            </a:r>
            <a:r>
              <a:rPr lang="en-ID" sz="2000" dirty="0" err="1"/>
              <a:t>setiap</a:t>
            </a:r>
            <a:r>
              <a:rPr lang="en-ID" sz="2000" dirty="0"/>
              <a:t> </a:t>
            </a:r>
            <a:r>
              <a:rPr lang="en-ID" sz="2000" dirty="0" err="1"/>
              <a:t>hari</a:t>
            </a:r>
            <a:r>
              <a:rPr lang="en-ID" sz="2000" dirty="0"/>
              <a:t>.</a:t>
            </a:r>
          </a:p>
          <a:p>
            <a:r>
              <a:rPr lang="en-ID" sz="2000" dirty="0"/>
              <a:t>Entrepreneur   </a:t>
            </a:r>
            <a:r>
              <a:rPr lang="en-ID" sz="2000" dirty="0" err="1"/>
              <a:t>adalah</a:t>
            </a:r>
            <a:r>
              <a:rPr lang="en-ID" sz="2000" dirty="0"/>
              <a:t>   orang   yang   </a:t>
            </a:r>
            <a:r>
              <a:rPr lang="en-ID" sz="2000" dirty="0" err="1"/>
              <a:t>merasa</a:t>
            </a:r>
            <a:r>
              <a:rPr lang="en-ID" sz="2000" dirty="0"/>
              <a:t>   </a:t>
            </a:r>
            <a:r>
              <a:rPr lang="en-ID" sz="2000" dirty="0" err="1"/>
              <a:t>hidupnya</a:t>
            </a:r>
            <a:r>
              <a:rPr lang="en-ID" sz="2000" dirty="0"/>
              <a:t>   </a:t>
            </a:r>
            <a:r>
              <a:rPr lang="en-ID" sz="2000" dirty="0" err="1"/>
              <a:t>kurang</a:t>
            </a:r>
            <a:r>
              <a:rPr lang="en-ID" sz="2000" dirty="0"/>
              <a:t>   </a:t>
            </a:r>
            <a:r>
              <a:rPr lang="en-ID" sz="2000" dirty="0" err="1"/>
              <a:t>nyaman</a:t>
            </a:r>
            <a:r>
              <a:rPr lang="en-ID" sz="2000" dirty="0"/>
              <a:t>,   </a:t>
            </a:r>
            <a:r>
              <a:rPr lang="en-ID" sz="2000" dirty="0" err="1"/>
              <a:t>penu</a:t>
            </a:r>
            <a:r>
              <a:rPr lang="en-ID" sz="2000" dirty="0"/>
              <a:t> </a:t>
            </a:r>
            <a:r>
              <a:rPr lang="en-ID" sz="2000" dirty="0" err="1"/>
              <a:t>ketidakpastian</a:t>
            </a:r>
            <a:r>
              <a:rPr lang="en-ID" sz="2000" dirty="0"/>
              <a:t>, </a:t>
            </a:r>
            <a:r>
              <a:rPr lang="en-ID" sz="2000" dirty="0" err="1"/>
              <a:t>terancam</a:t>
            </a:r>
            <a:r>
              <a:rPr lang="en-ID" sz="2000" dirty="0"/>
              <a:t> </a:t>
            </a:r>
            <a:r>
              <a:rPr lang="en-ID" sz="2000" dirty="0" err="1"/>
              <a:t>banyak</a:t>
            </a:r>
            <a:r>
              <a:rPr lang="en-ID" sz="2000" dirty="0"/>
              <a:t> </a:t>
            </a:r>
            <a:r>
              <a:rPr lang="en-ID" sz="2000" dirty="0" err="1"/>
              <a:t>resiko</a:t>
            </a:r>
            <a:r>
              <a:rPr lang="en-ID" sz="2000" dirty="0"/>
              <a:t>. </a:t>
            </a:r>
            <a:r>
              <a:rPr lang="en-ID" sz="2000" dirty="0" err="1"/>
              <a:t>Ia</a:t>
            </a:r>
            <a:r>
              <a:rPr lang="en-ID" sz="2000" dirty="0"/>
              <a:t>  </a:t>
            </a:r>
            <a:r>
              <a:rPr lang="en-ID" sz="2000" dirty="0" err="1"/>
              <a:t>harus</a:t>
            </a:r>
            <a:r>
              <a:rPr lang="en-ID" sz="2000" dirty="0"/>
              <a:t> </a:t>
            </a:r>
            <a:r>
              <a:rPr lang="en-ID" sz="2000" dirty="0" err="1"/>
              <a:t>berjuang</a:t>
            </a:r>
            <a:r>
              <a:rPr lang="en-ID" sz="2000" dirty="0"/>
              <a:t> </a:t>
            </a:r>
            <a:r>
              <a:rPr lang="en-ID" sz="2000" dirty="0" err="1"/>
              <a:t>mengejar</a:t>
            </a:r>
            <a:r>
              <a:rPr lang="en-ID" sz="2000" dirty="0"/>
              <a:t> </a:t>
            </a:r>
            <a:r>
              <a:rPr lang="en-ID" sz="2000" dirty="0" err="1"/>
              <a:t>kenyamanan</a:t>
            </a:r>
            <a:r>
              <a:rPr lang="en-ID" sz="2000" dirty="0"/>
              <a:t> </a:t>
            </a:r>
            <a:r>
              <a:rPr lang="en-ID" sz="2000" dirty="0" err="1"/>
              <a:t>dalam</a:t>
            </a:r>
            <a:r>
              <a:rPr lang="en-ID" sz="2000" dirty="0"/>
              <a:t> </a:t>
            </a:r>
            <a:r>
              <a:rPr lang="en-ID" sz="2000" dirty="0" err="1"/>
              <a:t>hidupnya</a:t>
            </a:r>
            <a:r>
              <a:rPr lang="en-ID" sz="2000" dirty="0"/>
              <a:t>, </a:t>
            </a:r>
            <a:r>
              <a:rPr lang="en-ID" sz="2000" dirty="0" err="1"/>
              <a:t>ia</a:t>
            </a:r>
            <a:r>
              <a:rPr lang="en-ID" sz="2000" dirty="0"/>
              <a:t> </a:t>
            </a:r>
            <a:r>
              <a:rPr lang="en-ID" sz="2000" dirty="0" err="1"/>
              <a:t>bergerak</a:t>
            </a:r>
            <a:r>
              <a:rPr lang="en-ID" sz="2000" dirty="0"/>
              <a:t>, </a:t>
            </a:r>
            <a:r>
              <a:rPr lang="en-ID" sz="2000" dirty="0" err="1"/>
              <a:t>berjalan</a:t>
            </a:r>
            <a:r>
              <a:rPr lang="en-ID" sz="2000" dirty="0"/>
              <a:t>, </a:t>
            </a:r>
            <a:r>
              <a:rPr lang="en-ID" sz="2000" dirty="0" err="1"/>
              <a:t>berpikir</a:t>
            </a:r>
            <a:r>
              <a:rPr lang="en-ID" sz="2000" dirty="0"/>
              <a:t>, </a:t>
            </a:r>
            <a:r>
              <a:rPr lang="en-ID" sz="2000" dirty="0" err="1"/>
              <a:t>mengetuk</a:t>
            </a:r>
            <a:r>
              <a:rPr lang="en-ID" sz="2000" dirty="0"/>
              <a:t> </a:t>
            </a:r>
            <a:r>
              <a:rPr lang="en-ID" sz="2000" dirty="0" err="1"/>
              <a:t>pintu</a:t>
            </a:r>
            <a:r>
              <a:rPr lang="en-ID" sz="2000" dirty="0"/>
              <a:t>, </a:t>
            </a:r>
            <a:r>
              <a:rPr lang="en-ID" sz="2000" dirty="0" err="1"/>
              <a:t>mengambil</a:t>
            </a:r>
            <a:r>
              <a:rPr lang="en-ID" sz="2000" dirty="0"/>
              <a:t> </a:t>
            </a:r>
            <a:r>
              <a:rPr lang="en-ID" sz="2000" dirty="0" err="1"/>
              <a:t>resiko</a:t>
            </a:r>
            <a:r>
              <a:rPr lang="en-ID" sz="2000" dirty="0"/>
              <a:t>, </a:t>
            </a:r>
            <a:r>
              <a:rPr lang="en-ID" sz="2000" dirty="0" err="1"/>
              <a:t>mencari</a:t>
            </a:r>
            <a:r>
              <a:rPr lang="en-ID" sz="2000" dirty="0"/>
              <a:t> </a:t>
            </a:r>
            <a:r>
              <a:rPr lang="en-ID" sz="2000" dirty="0" err="1"/>
              <a:t>produk</a:t>
            </a:r>
            <a:r>
              <a:rPr lang="en-ID" sz="2000" dirty="0"/>
              <a:t>, </a:t>
            </a:r>
            <a:r>
              <a:rPr lang="en-ID" sz="2000" dirty="0" err="1"/>
              <a:t>membuat</a:t>
            </a:r>
            <a:r>
              <a:rPr lang="en-ID" sz="2000" dirty="0"/>
              <a:t> dan </a:t>
            </a:r>
            <a:r>
              <a:rPr lang="en-ID" sz="2000" dirty="0" err="1"/>
              <a:t>membangun</a:t>
            </a:r>
            <a:r>
              <a:rPr lang="en-ID" sz="2000" dirty="0"/>
              <a:t> </a:t>
            </a:r>
            <a:r>
              <a:rPr lang="en-ID" sz="2000" dirty="0" err="1"/>
              <a:t>usaha</a:t>
            </a:r>
            <a:r>
              <a:rPr lang="en-ID" sz="2000" dirty="0"/>
              <a:t>, </a:t>
            </a:r>
            <a:r>
              <a:rPr lang="en-ID" sz="2000" dirty="0" err="1"/>
              <a:t>serta</a:t>
            </a:r>
            <a:r>
              <a:rPr lang="en-ID" sz="2000" dirty="0"/>
              <a:t> </a:t>
            </a:r>
            <a:r>
              <a:rPr lang="en-ID" sz="2000" dirty="0" err="1"/>
              <a:t>mendatangi</a:t>
            </a:r>
            <a:r>
              <a:rPr lang="en-ID" sz="2000" dirty="0"/>
              <a:t> </a:t>
            </a:r>
            <a:r>
              <a:rPr lang="en-ID" sz="2000" dirty="0" err="1"/>
              <a:t>pelanggan</a:t>
            </a:r>
            <a:r>
              <a:rPr lang="en-ID" sz="2000" dirty="0"/>
              <a:t>.</a:t>
            </a:r>
          </a:p>
          <a:p>
            <a:r>
              <a:rPr lang="en-ID" sz="2000" dirty="0" err="1"/>
              <a:t>Menurut</a:t>
            </a:r>
            <a:r>
              <a:rPr lang="en-ID" sz="2000" dirty="0"/>
              <a:t> </a:t>
            </a:r>
            <a:r>
              <a:rPr lang="en-ID" sz="2000" dirty="0" err="1"/>
              <a:t>kamus</a:t>
            </a:r>
            <a:r>
              <a:rPr lang="en-ID" sz="2000" dirty="0"/>
              <a:t> </a:t>
            </a:r>
            <a:r>
              <a:rPr lang="en-ID" sz="2000" dirty="0" err="1"/>
              <a:t>besar</a:t>
            </a:r>
            <a:r>
              <a:rPr lang="en-ID" sz="2000" dirty="0"/>
              <a:t> Bahasa Indonesia, entrepreneurship </a:t>
            </a:r>
            <a:r>
              <a:rPr lang="en-ID" sz="2000" dirty="0" err="1"/>
              <a:t>atau</a:t>
            </a:r>
            <a:r>
              <a:rPr lang="en-ID" sz="2000" dirty="0"/>
              <a:t> </a:t>
            </a:r>
            <a:r>
              <a:rPr lang="en-ID" sz="2000" dirty="0" err="1"/>
              <a:t>kewirausahaan</a:t>
            </a:r>
            <a:r>
              <a:rPr lang="en-ID" sz="2000" dirty="0"/>
              <a:t> </a:t>
            </a:r>
            <a:r>
              <a:rPr lang="en-ID" sz="2000" dirty="0" err="1"/>
              <a:t>disebut</a:t>
            </a:r>
            <a:r>
              <a:rPr lang="en-ID" sz="2000" dirty="0"/>
              <a:t> </a:t>
            </a:r>
            <a:r>
              <a:rPr lang="en-ID" sz="2000" dirty="0" err="1"/>
              <a:t>perihal</a:t>
            </a:r>
            <a:r>
              <a:rPr lang="en-ID" sz="2000" dirty="0"/>
              <a:t> </a:t>
            </a:r>
            <a:r>
              <a:rPr lang="en-ID" sz="2000" dirty="0" err="1"/>
              <a:t>usaha</a:t>
            </a:r>
            <a:r>
              <a:rPr lang="en-ID" sz="2000" dirty="0"/>
              <a:t>, </a:t>
            </a:r>
            <a:r>
              <a:rPr lang="en-ID" sz="2000" dirty="0" err="1"/>
              <a:t>sementara</a:t>
            </a:r>
            <a:r>
              <a:rPr lang="en-ID" sz="2000" dirty="0"/>
              <a:t> </a:t>
            </a:r>
            <a:r>
              <a:rPr lang="en-ID" sz="2000" dirty="0" err="1"/>
              <a:t>wirausaha</a:t>
            </a:r>
            <a:r>
              <a:rPr lang="en-ID" sz="2000" dirty="0"/>
              <a:t> </a:t>
            </a:r>
            <a:r>
              <a:rPr lang="en-ID" sz="2000" dirty="0" err="1"/>
              <a:t>adalah</a:t>
            </a:r>
            <a:r>
              <a:rPr lang="en-ID" sz="2000" dirty="0"/>
              <a:t> orang yang </a:t>
            </a:r>
            <a:r>
              <a:rPr lang="en-ID" sz="2000" dirty="0" err="1"/>
              <a:t>pandai</a:t>
            </a:r>
            <a:r>
              <a:rPr lang="en-ID" sz="2000" dirty="0"/>
              <a:t> </a:t>
            </a:r>
            <a:r>
              <a:rPr lang="en-ID" sz="2000" dirty="0" err="1"/>
              <a:t>atau</a:t>
            </a:r>
            <a:r>
              <a:rPr lang="en-ID" sz="2000" dirty="0"/>
              <a:t> </a:t>
            </a:r>
            <a:r>
              <a:rPr lang="en-ID" sz="2000" dirty="0" err="1"/>
              <a:t>berbakat</a:t>
            </a:r>
            <a:r>
              <a:rPr lang="en-ID" sz="2000" dirty="0"/>
              <a:t> </a:t>
            </a:r>
            <a:r>
              <a:rPr lang="en-ID" sz="2000" dirty="0" err="1"/>
              <a:t>mengenali</a:t>
            </a:r>
            <a:r>
              <a:rPr lang="en-ID" sz="2000" dirty="0"/>
              <a:t> </a:t>
            </a:r>
            <a:r>
              <a:rPr lang="en-ID" sz="2000" dirty="0" err="1"/>
              <a:t>produk</a:t>
            </a:r>
            <a:r>
              <a:rPr lang="en-ID" sz="2000" dirty="0"/>
              <a:t> </a:t>
            </a:r>
            <a:r>
              <a:rPr lang="en-ID" sz="2000" dirty="0" err="1"/>
              <a:t>baru</a:t>
            </a:r>
            <a:r>
              <a:rPr lang="en-ID" sz="2000" dirty="0"/>
              <a:t>.</a:t>
            </a:r>
          </a:p>
        </p:txBody>
      </p:sp>
    </p:spTree>
    <p:extLst>
      <p:ext uri="{BB962C8B-B14F-4D97-AF65-F5344CB8AC3E}">
        <p14:creationId xmlns:p14="http://schemas.microsoft.com/office/powerpoint/2010/main" val="2694837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44336-98EA-4005-9CD1-1F4209F10632}"/>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7C2EA8E8-7796-0EB1-DDCE-2C211BA19948}"/>
              </a:ext>
            </a:extLst>
          </p:cNvPr>
          <p:cNvSpPr>
            <a:spLocks noGrp="1"/>
          </p:cNvSpPr>
          <p:nvPr>
            <p:ph idx="1"/>
          </p:nvPr>
        </p:nvSpPr>
        <p:spPr/>
        <p:txBody>
          <a:bodyPr>
            <a:normAutofit/>
          </a:bodyPr>
          <a:lstStyle/>
          <a:p>
            <a:r>
              <a:rPr lang="en-ID" dirty="0" err="1"/>
              <a:t>Faktor</a:t>
            </a:r>
            <a:r>
              <a:rPr lang="en-ID" dirty="0"/>
              <a:t> X </a:t>
            </a:r>
            <a:r>
              <a:rPr lang="en-ID" dirty="0" err="1"/>
              <a:t>merupakan</a:t>
            </a:r>
            <a:r>
              <a:rPr lang="en-ID" dirty="0"/>
              <a:t> </a:t>
            </a:r>
            <a:r>
              <a:rPr lang="en-ID" dirty="0" err="1"/>
              <a:t>faktor</a:t>
            </a:r>
            <a:r>
              <a:rPr lang="en-ID" dirty="0"/>
              <a:t> yang </a:t>
            </a:r>
            <a:r>
              <a:rPr lang="en-ID" dirty="0" err="1"/>
              <a:t>melekat</a:t>
            </a:r>
            <a:r>
              <a:rPr lang="en-ID" dirty="0"/>
              <a:t> pada </a:t>
            </a:r>
            <a:r>
              <a:rPr lang="en-ID" dirty="0" err="1"/>
              <a:t>diri</a:t>
            </a:r>
            <a:r>
              <a:rPr lang="en-ID" dirty="0"/>
              <a:t> </a:t>
            </a:r>
            <a:r>
              <a:rPr lang="en-ID" dirty="0" err="1"/>
              <a:t>semua</a:t>
            </a:r>
            <a:r>
              <a:rPr lang="en-ID" dirty="0"/>
              <a:t> orang, </a:t>
            </a:r>
            <a:r>
              <a:rPr lang="en-ID" dirty="0" err="1"/>
              <a:t>tak</a:t>
            </a:r>
            <a:r>
              <a:rPr lang="en-ID" dirty="0"/>
              <a:t> </a:t>
            </a:r>
            <a:r>
              <a:rPr lang="en-ID" dirty="0" err="1"/>
              <a:t>berwujud</a:t>
            </a:r>
            <a:r>
              <a:rPr lang="en-ID" dirty="0"/>
              <a:t> </a:t>
            </a:r>
            <a:r>
              <a:rPr lang="en-ID" dirty="0" err="1"/>
              <a:t>benda</a:t>
            </a:r>
            <a:r>
              <a:rPr lang="en-ID" dirty="0"/>
              <a:t> </a:t>
            </a:r>
            <a:r>
              <a:rPr lang="en-ID" dirty="0" err="1"/>
              <a:t>namun</a:t>
            </a:r>
            <a:r>
              <a:rPr lang="en-ID" dirty="0"/>
              <a:t> </a:t>
            </a:r>
            <a:r>
              <a:rPr lang="en-ID" dirty="0" err="1"/>
              <a:t>dapat</a:t>
            </a:r>
            <a:r>
              <a:rPr lang="en-ID" dirty="0"/>
              <a:t> </a:t>
            </a:r>
            <a:r>
              <a:rPr lang="en-ID" dirty="0" err="1"/>
              <a:t>dirasakan</a:t>
            </a:r>
            <a:r>
              <a:rPr lang="en-ID" dirty="0"/>
              <a:t>. Pada </a:t>
            </a:r>
            <a:r>
              <a:rPr lang="en-ID" dirty="0" err="1"/>
              <a:t>diri</a:t>
            </a:r>
            <a:r>
              <a:rPr lang="en-ID" dirty="0"/>
              <a:t> </a:t>
            </a:r>
            <a:r>
              <a:rPr lang="en-ID" dirty="0" err="1"/>
              <a:t>seorang</a:t>
            </a:r>
            <a:r>
              <a:rPr lang="en-ID" dirty="0"/>
              <a:t> entrepreneur </a:t>
            </a:r>
            <a:r>
              <a:rPr lang="en-ID" dirty="0" err="1"/>
              <a:t>faktor</a:t>
            </a:r>
            <a:r>
              <a:rPr lang="en-ID" dirty="0"/>
              <a:t> X sangat </a:t>
            </a:r>
            <a:r>
              <a:rPr lang="en-ID" dirty="0" err="1"/>
              <a:t>mempengaruhi</a:t>
            </a:r>
            <a:r>
              <a:rPr lang="en-ID" dirty="0"/>
              <a:t> </a:t>
            </a:r>
            <a:r>
              <a:rPr lang="en-ID" dirty="0" err="1"/>
              <a:t>geraknya</a:t>
            </a:r>
            <a:r>
              <a:rPr lang="en-ID" dirty="0"/>
              <a:t> </a:t>
            </a:r>
            <a:r>
              <a:rPr lang="en-ID" dirty="0" err="1"/>
              <a:t>dalam</a:t>
            </a:r>
            <a:r>
              <a:rPr lang="en-ID" dirty="0"/>
              <a:t> </a:t>
            </a:r>
            <a:r>
              <a:rPr lang="en-ID" dirty="0" err="1"/>
              <a:t>menjalankan</a:t>
            </a:r>
            <a:r>
              <a:rPr lang="en-ID" dirty="0"/>
              <a:t> </a:t>
            </a:r>
            <a:r>
              <a:rPr lang="en-ID" dirty="0" err="1"/>
              <a:t>usaha</a:t>
            </a:r>
            <a:r>
              <a:rPr lang="en-ID" dirty="0"/>
              <a:t>.</a:t>
            </a:r>
          </a:p>
          <a:p>
            <a:r>
              <a:rPr lang="en-ID" dirty="0" err="1"/>
              <a:t>Dalam</a:t>
            </a:r>
            <a:r>
              <a:rPr lang="en-ID" dirty="0"/>
              <a:t> </a:t>
            </a:r>
            <a:r>
              <a:rPr lang="en-ID" dirty="0" err="1"/>
              <a:t>wirausaha</a:t>
            </a:r>
            <a:r>
              <a:rPr lang="en-ID" dirty="0"/>
              <a:t>, </a:t>
            </a:r>
            <a:r>
              <a:rPr lang="en-ID" dirty="0" err="1"/>
              <a:t>faktor</a:t>
            </a:r>
            <a:r>
              <a:rPr lang="en-ID" dirty="0"/>
              <a:t> “X” yang </a:t>
            </a:r>
            <a:r>
              <a:rPr lang="en-ID" dirty="0" err="1"/>
              <a:t>melekat</a:t>
            </a:r>
            <a:r>
              <a:rPr lang="en-ID" dirty="0"/>
              <a:t> pada </a:t>
            </a:r>
            <a:r>
              <a:rPr lang="en-ID" dirty="0" err="1"/>
              <a:t>diri</a:t>
            </a:r>
            <a:r>
              <a:rPr lang="en-ID" dirty="0"/>
              <a:t> </a:t>
            </a:r>
            <a:r>
              <a:rPr lang="en-ID" dirty="0" err="1"/>
              <a:t>manusia</a:t>
            </a:r>
            <a:r>
              <a:rPr lang="en-ID" dirty="0"/>
              <a:t> </a:t>
            </a:r>
            <a:r>
              <a:rPr lang="en-ID" dirty="0" err="1"/>
              <a:t>ini</a:t>
            </a:r>
            <a:r>
              <a:rPr lang="en-ID" dirty="0"/>
              <a:t> </a:t>
            </a:r>
            <a:r>
              <a:rPr lang="en-ID" dirty="0" err="1"/>
              <a:t>memiliki</a:t>
            </a:r>
            <a:r>
              <a:rPr lang="en-ID" dirty="0"/>
              <a:t> </a:t>
            </a:r>
            <a:r>
              <a:rPr lang="en-ID" dirty="0" err="1"/>
              <a:t>pengaruh</a:t>
            </a:r>
            <a:r>
              <a:rPr lang="en-ID" dirty="0"/>
              <a:t> </a:t>
            </a:r>
            <a:r>
              <a:rPr lang="en-ID" dirty="0" err="1"/>
              <a:t>terhadap</a:t>
            </a:r>
            <a:r>
              <a:rPr lang="en-ID" dirty="0"/>
              <a:t> </a:t>
            </a:r>
            <a:r>
              <a:rPr lang="en-ID" dirty="0" err="1"/>
              <a:t>suatu</a:t>
            </a:r>
            <a:r>
              <a:rPr lang="en-ID" dirty="0"/>
              <a:t> </a:t>
            </a:r>
            <a:r>
              <a:rPr lang="en-ID" dirty="0" err="1"/>
              <a:t>usaha</a:t>
            </a:r>
            <a:r>
              <a:rPr lang="en-ID" dirty="0"/>
              <a:t>. </a:t>
            </a:r>
            <a:r>
              <a:rPr lang="en-ID" dirty="0" err="1"/>
              <a:t>Namun</a:t>
            </a:r>
            <a:r>
              <a:rPr lang="en-ID" dirty="0"/>
              <a:t>, </a:t>
            </a:r>
            <a:r>
              <a:rPr lang="en-ID" dirty="0" err="1"/>
              <a:t>tanpa</a:t>
            </a:r>
            <a:r>
              <a:rPr lang="en-ID" dirty="0"/>
              <a:t> </a:t>
            </a:r>
            <a:r>
              <a:rPr lang="en-ID" dirty="0" err="1"/>
              <a:t>penggalian</a:t>
            </a:r>
            <a:r>
              <a:rPr lang="en-ID" dirty="0"/>
              <a:t> dan </a:t>
            </a:r>
            <a:r>
              <a:rPr lang="en-ID" dirty="0" err="1"/>
              <a:t>pencarian</a:t>
            </a:r>
            <a:r>
              <a:rPr lang="en-ID" dirty="0"/>
              <a:t> </a:t>
            </a:r>
            <a:r>
              <a:rPr lang="en-ID" dirty="0" err="1"/>
              <a:t>akan</a:t>
            </a:r>
            <a:r>
              <a:rPr lang="en-ID" dirty="0"/>
              <a:t> </a:t>
            </a:r>
            <a:r>
              <a:rPr lang="en-ID" dirty="0" err="1"/>
              <a:t>faktor</a:t>
            </a:r>
            <a:r>
              <a:rPr lang="en-ID" dirty="0"/>
              <a:t> “X” </a:t>
            </a:r>
            <a:r>
              <a:rPr lang="en-ID" dirty="0" err="1"/>
              <a:t>itu</a:t>
            </a:r>
            <a:r>
              <a:rPr lang="en-ID" dirty="0"/>
              <a:t> </a:t>
            </a:r>
            <a:r>
              <a:rPr lang="en-ID" dirty="0" err="1"/>
              <a:t>sendiri</a:t>
            </a:r>
            <a:r>
              <a:rPr lang="en-ID" dirty="0"/>
              <a:t>, </a:t>
            </a:r>
            <a:r>
              <a:rPr lang="en-ID" dirty="0" err="1"/>
              <a:t>semua</a:t>
            </a:r>
            <a:r>
              <a:rPr lang="en-ID" dirty="0"/>
              <a:t> </a:t>
            </a:r>
            <a:r>
              <a:rPr lang="en-ID" dirty="0" err="1"/>
              <a:t>sia-sia</a:t>
            </a:r>
            <a:r>
              <a:rPr lang="en-ID" dirty="0"/>
              <a:t>. </a:t>
            </a:r>
            <a:r>
              <a:rPr lang="en-ID" dirty="0" err="1"/>
              <a:t>Faktor</a:t>
            </a:r>
            <a:r>
              <a:rPr lang="en-ID" dirty="0"/>
              <a:t> “X” </a:t>
            </a:r>
            <a:r>
              <a:rPr lang="en-ID" dirty="0" err="1"/>
              <a:t>dapat</a:t>
            </a:r>
            <a:r>
              <a:rPr lang="en-ID" dirty="0"/>
              <a:t> </a:t>
            </a:r>
            <a:r>
              <a:rPr lang="en-ID" dirty="0" err="1"/>
              <a:t>dikatakan</a:t>
            </a:r>
            <a:r>
              <a:rPr lang="en-ID" dirty="0"/>
              <a:t> </a:t>
            </a:r>
            <a:r>
              <a:rPr lang="en-ID" dirty="0" err="1"/>
              <a:t>berpengaruh</a:t>
            </a:r>
            <a:r>
              <a:rPr lang="en-ID" dirty="0"/>
              <a:t> pada </a:t>
            </a:r>
            <a:r>
              <a:rPr lang="en-ID" dirty="0" err="1"/>
              <a:t>usaha</a:t>
            </a:r>
            <a:r>
              <a:rPr lang="en-ID" dirty="0"/>
              <a:t> </a:t>
            </a:r>
            <a:r>
              <a:rPr lang="en-ID" dirty="0" err="1"/>
              <a:t>apabila</a:t>
            </a:r>
            <a:r>
              <a:rPr lang="en-ID" dirty="0"/>
              <a:t> </a:t>
            </a:r>
            <a:r>
              <a:rPr lang="en-ID" dirty="0" err="1"/>
              <a:t>seseorang</a:t>
            </a:r>
            <a:r>
              <a:rPr lang="en-ID" dirty="0"/>
              <a:t> yang </a:t>
            </a:r>
            <a:r>
              <a:rPr lang="en-ID" dirty="0" err="1"/>
              <a:t>memilikinya</a:t>
            </a:r>
            <a:r>
              <a:rPr lang="en-ID" dirty="0"/>
              <a:t> </a:t>
            </a:r>
            <a:r>
              <a:rPr lang="en-ID" dirty="0" err="1"/>
              <a:t>telah</a:t>
            </a:r>
            <a:r>
              <a:rPr lang="en-ID" dirty="0"/>
              <a:t> </a:t>
            </a:r>
            <a:r>
              <a:rPr lang="en-ID" dirty="0" err="1"/>
              <a:t>menemukan</a:t>
            </a:r>
            <a:r>
              <a:rPr lang="en-ID" dirty="0"/>
              <a:t> </a:t>
            </a:r>
            <a:r>
              <a:rPr lang="en-ID" dirty="0" err="1"/>
              <a:t>kunci</a:t>
            </a:r>
            <a:r>
              <a:rPr lang="en-ID" dirty="0"/>
              <a:t> </a:t>
            </a:r>
            <a:r>
              <a:rPr lang="en-ID" dirty="0" err="1"/>
              <a:t>atau</a:t>
            </a:r>
            <a:r>
              <a:rPr lang="en-ID" dirty="0"/>
              <a:t> </a:t>
            </a:r>
            <a:r>
              <a:rPr lang="en-ID" dirty="0" err="1"/>
              <a:t>pintunya</a:t>
            </a:r>
            <a:r>
              <a:rPr lang="en-ID" dirty="0"/>
              <a:t>. </a:t>
            </a:r>
          </a:p>
          <a:p>
            <a:endParaRPr lang="en-ID" dirty="0"/>
          </a:p>
        </p:txBody>
      </p:sp>
    </p:spTree>
    <p:extLst>
      <p:ext uri="{BB962C8B-B14F-4D97-AF65-F5344CB8AC3E}">
        <p14:creationId xmlns:p14="http://schemas.microsoft.com/office/powerpoint/2010/main" val="260481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97B5BB-9296-6168-6F9A-B7B261C789C1}"/>
              </a:ext>
            </a:extLst>
          </p:cNvPr>
          <p:cNvSpPr>
            <a:spLocks noGrp="1"/>
          </p:cNvSpPr>
          <p:nvPr>
            <p:ph idx="4294967295"/>
          </p:nvPr>
        </p:nvSpPr>
        <p:spPr>
          <a:xfrm>
            <a:off x="0" y="479425"/>
            <a:ext cx="9055100" cy="5829300"/>
          </a:xfrm>
        </p:spPr>
        <p:txBody>
          <a:bodyPr>
            <a:normAutofit/>
          </a:bodyPr>
          <a:lstStyle/>
          <a:p>
            <a:pPr>
              <a:lnSpc>
                <a:spcPct val="90000"/>
              </a:lnSpc>
            </a:pPr>
            <a:r>
              <a:rPr lang="id-ID" altLang="en-US" sz="3000" dirty="0"/>
              <a:t>Dalam berwirausaha, seorang pemula dapat diibaratkan sebagai seseorang yang mencari pintu. </a:t>
            </a:r>
          </a:p>
          <a:p>
            <a:pPr>
              <a:lnSpc>
                <a:spcPct val="90000"/>
              </a:lnSpc>
            </a:pPr>
            <a:r>
              <a:rPr lang="id-ID" altLang="en-US" sz="3000" dirty="0"/>
              <a:t>Sukses yang dicapainya adalah sebuah keberhasilan menemukan pintu yang sesuai dengan minat dan masa depannya. </a:t>
            </a:r>
          </a:p>
          <a:p>
            <a:pPr lvl="1">
              <a:lnSpc>
                <a:spcPct val="90000"/>
              </a:lnSpc>
              <a:buFontTx/>
              <a:buNone/>
            </a:pPr>
            <a:r>
              <a:rPr lang="id-ID" altLang="en-US" sz="2600" dirty="0">
                <a:sym typeface="Wingdings" panose="05000000000000000000" pitchFamily="2" charset="2"/>
              </a:rPr>
              <a:t></a:t>
            </a:r>
            <a:r>
              <a:rPr lang="id-ID" altLang="en-US" sz="2600" dirty="0"/>
              <a:t>U</a:t>
            </a:r>
            <a:r>
              <a:rPr lang="fi-FI" altLang="en-US" sz="2600" dirty="0"/>
              <a:t>ntuk “menemukan” pintu itu ia harus mengetuk-ngetuk dan menemukannya. </a:t>
            </a:r>
            <a:r>
              <a:rPr lang="id-ID" altLang="en-US" sz="2600" dirty="0"/>
              <a:t>Ia melawan rasa nyaman sampai benar-benar mendapatkan jawaban yang setimpal.</a:t>
            </a:r>
          </a:p>
          <a:p>
            <a:pPr>
              <a:lnSpc>
                <a:spcPct val="90000"/>
              </a:lnSpc>
              <a:buFontTx/>
              <a:buNone/>
            </a:pPr>
            <a:endParaRPr lang="id-ID" altLang="en-US" sz="3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a:extLst>
              <a:ext uri="{FF2B5EF4-FFF2-40B4-BE49-F238E27FC236}">
                <a16:creationId xmlns:a16="http://schemas.microsoft.com/office/drawing/2014/main" id="{6F1D2BCD-0D47-5DE0-6073-68A522761AF0}"/>
              </a:ext>
            </a:extLst>
          </p:cNvPr>
          <p:cNvSpPr>
            <a:spLocks noGrp="1"/>
          </p:cNvSpPr>
          <p:nvPr>
            <p:ph idx="4294967295"/>
          </p:nvPr>
        </p:nvSpPr>
        <p:spPr>
          <a:xfrm>
            <a:off x="0" y="614363"/>
            <a:ext cx="8664575" cy="5694362"/>
          </a:xfrm>
        </p:spPr>
        <p:txBody>
          <a:bodyPr>
            <a:normAutofit/>
          </a:bodyPr>
          <a:lstStyle/>
          <a:p>
            <a:r>
              <a:rPr lang="id-ID" altLang="en-US" sz="2400" dirty="0"/>
              <a:t>“Faktor X” itu melekat ada diri Anda masing-masing dan baru menjadi “faktor X” kalau ia berhasil menemukan pintunya </a:t>
            </a:r>
            <a:r>
              <a:rPr lang="id-ID" altLang="en-US" sz="2400" dirty="0">
                <a:sym typeface="Wingdings" panose="05000000000000000000" pitchFamily="2" charset="2"/>
              </a:rPr>
              <a:t></a:t>
            </a:r>
            <a:r>
              <a:rPr lang="id-ID" altLang="en-US" sz="2400" dirty="0"/>
              <a:t> m</a:t>
            </a:r>
            <a:r>
              <a:rPr lang="fi-FI" altLang="en-US" sz="2400" dirty="0"/>
              <a:t>aka temukan dan ketuklah pintu-pintu itu.</a:t>
            </a:r>
            <a:endParaRPr lang="id-ID" altLang="en-US" sz="2400" dirty="0"/>
          </a:p>
          <a:p>
            <a:r>
              <a:rPr lang="id-ID" altLang="en-US" sz="2400" dirty="0"/>
              <a:t>Sikap Anda terhadap “pintu” itu akan tercermin pada apa yang Anda dapatkan. Sikap itu adalah sebuah pilihan. </a:t>
            </a:r>
            <a:endParaRPr lang="en-US" altLang="en-US" sz="2400" dirty="0"/>
          </a:p>
          <a:p>
            <a:pPr>
              <a:lnSpc>
                <a:spcPct val="80000"/>
              </a:lnSpc>
              <a:buFontTx/>
              <a:buNone/>
            </a:pPr>
            <a:r>
              <a:rPr lang="id-ID" altLang="en-US" sz="2400" dirty="0"/>
              <a:t>Pilihannya bermacam-macam:</a:t>
            </a:r>
          </a:p>
          <a:p>
            <a:pPr>
              <a:lnSpc>
                <a:spcPct val="80000"/>
              </a:lnSpc>
            </a:pPr>
            <a:r>
              <a:rPr lang="id-ID" altLang="en-US" sz="2400" dirty="0"/>
              <a:t>Ada yang mendiamkan saja. Ia adalah orang yang percaya diri dengan “bakat”-nya dan membiarkan “pintu” menemukan dirinya. </a:t>
            </a:r>
          </a:p>
          <a:p>
            <a:pPr>
              <a:lnSpc>
                <a:spcPct val="80000"/>
              </a:lnSpc>
            </a:pPr>
            <a:r>
              <a:rPr lang="id-ID" altLang="en-US" sz="2400" dirty="0"/>
              <a:t>Mengirim sinyal positif. Ia mengetuk “pintu” itu dengan bahasa tubuhnya. Apakah itu penampilannya yang menarik, suaranya yang khas, dan sebagainya.</a:t>
            </a:r>
          </a:p>
          <a:p>
            <a:pPr>
              <a:lnSpc>
                <a:spcPct val="80000"/>
              </a:lnSpc>
            </a:pPr>
            <a:r>
              <a:rPr lang="id-ID" altLang="en-US" sz="2400" dirty="0"/>
              <a:t>Mencari pintu, mengetuk pintu. Mereka sadar bahwa “pintu” tidak akan terbuka kecuali mereka mendatangi dan mengetuk-ngetuknya</a:t>
            </a:r>
            <a:r>
              <a:rPr lang="id-ID" altLang="en-US" sz="2400" i="1" dirty="0"/>
              <a:t>. </a:t>
            </a:r>
            <a:r>
              <a:rPr lang="id-ID" altLang="en-US" sz="2400" dirty="0"/>
              <a:t> Jika tidak terbuka, Anda harus pergi mencari pintu lainnya. Terus mencari dan mengetuknya. </a:t>
            </a:r>
          </a:p>
          <a:p>
            <a:endParaRPr lang="id-ID" alt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a:extLst>
              <a:ext uri="{FF2B5EF4-FFF2-40B4-BE49-F238E27FC236}">
                <a16:creationId xmlns:a16="http://schemas.microsoft.com/office/drawing/2014/main" id="{549AA5A0-EC51-1177-CEE7-463FDDBDD89E}"/>
              </a:ext>
            </a:extLst>
          </p:cNvPr>
          <p:cNvSpPr>
            <a:spLocks noGrp="1"/>
          </p:cNvSpPr>
          <p:nvPr>
            <p:ph idx="4294967295"/>
          </p:nvPr>
        </p:nvSpPr>
        <p:spPr>
          <a:xfrm>
            <a:off x="0" y="1600200"/>
            <a:ext cx="8978900" cy="4419600"/>
          </a:xfrm>
        </p:spPr>
        <p:txBody>
          <a:bodyPr>
            <a:normAutofit/>
          </a:bodyPr>
          <a:lstStyle/>
          <a:p>
            <a:r>
              <a:rPr lang="id-ID" altLang="en-US" sz="3000" dirty="0"/>
              <a:t>Faktor “X” adalah sesuatu yang harus kita cari dan kita miliki. Ia akan menemani siapa saja yang ingin berubah, menjadi lebih baik. </a:t>
            </a:r>
          </a:p>
          <a:p>
            <a:r>
              <a:rPr lang="id-ID" altLang="en-US" sz="3000" dirty="0"/>
              <a:t>Orang yang tidak ingin berubah juga memiliki faktor “X”, namun itu hanyalah “X” Kecil yang berarti sebuah kenyamanan. Ia sudah nyaman dengan kondisi sekarang dan tentu saja hidupnya tidak akan mengalami kemajuan.</a:t>
            </a:r>
          </a:p>
          <a:p>
            <a:endParaRPr lang="id-ID" altLang="en-US" sz="3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687F3-CCF9-3E2F-0D12-B28923FAACE1}"/>
              </a:ext>
            </a:extLst>
          </p:cNvPr>
          <p:cNvSpPr>
            <a:spLocks noGrp="1"/>
          </p:cNvSpPr>
          <p:nvPr>
            <p:ph type="title"/>
          </p:nvPr>
        </p:nvSpPr>
        <p:spPr/>
        <p:txBody>
          <a:bodyPr/>
          <a:lstStyle/>
          <a:p>
            <a:r>
              <a:rPr lang="en-ID" dirty="0" err="1"/>
              <a:t>karakteristik</a:t>
            </a:r>
            <a:r>
              <a:rPr lang="en-ID" dirty="0"/>
              <a:t> </a:t>
            </a:r>
            <a:r>
              <a:rPr lang="en-ID" dirty="0" err="1"/>
              <a:t>faktor</a:t>
            </a:r>
            <a:r>
              <a:rPr lang="en-ID" dirty="0"/>
              <a:t> X</a:t>
            </a:r>
          </a:p>
        </p:txBody>
      </p:sp>
      <p:sp>
        <p:nvSpPr>
          <p:cNvPr id="3" name="Content Placeholder 2">
            <a:extLst>
              <a:ext uri="{FF2B5EF4-FFF2-40B4-BE49-F238E27FC236}">
                <a16:creationId xmlns:a16="http://schemas.microsoft.com/office/drawing/2014/main" id="{990FE77F-FAF9-4F78-9B49-35BDB79C682C}"/>
              </a:ext>
            </a:extLst>
          </p:cNvPr>
          <p:cNvSpPr>
            <a:spLocks noGrp="1"/>
          </p:cNvSpPr>
          <p:nvPr>
            <p:ph idx="1"/>
          </p:nvPr>
        </p:nvSpPr>
        <p:spPr/>
        <p:txBody>
          <a:bodyPr>
            <a:normAutofit/>
          </a:bodyPr>
          <a:lstStyle/>
          <a:p>
            <a:pPr marL="457200" indent="-457200">
              <a:buFont typeface="+mj-lt"/>
              <a:buAutoNum type="arabicPeriod"/>
            </a:pPr>
            <a:r>
              <a:rPr lang="en-ID" dirty="0" err="1"/>
              <a:t>Merupakan</a:t>
            </a:r>
            <a:r>
              <a:rPr lang="en-ID" dirty="0"/>
              <a:t> </a:t>
            </a:r>
            <a:r>
              <a:rPr lang="en-ID" dirty="0" err="1"/>
              <a:t>penentu</a:t>
            </a:r>
            <a:r>
              <a:rPr lang="en-ID" dirty="0"/>
              <a:t> </a:t>
            </a:r>
            <a:r>
              <a:rPr lang="en-ID" dirty="0" err="1"/>
              <a:t>keberhasilan</a:t>
            </a:r>
            <a:r>
              <a:rPr lang="en-ID" dirty="0"/>
              <a:t>.</a:t>
            </a:r>
          </a:p>
          <a:p>
            <a:pPr marL="457200" indent="-457200">
              <a:buFont typeface="+mj-lt"/>
              <a:buAutoNum type="arabicPeriod"/>
            </a:pPr>
            <a:r>
              <a:rPr lang="en-ID" dirty="0" err="1"/>
              <a:t>Melekat</a:t>
            </a:r>
            <a:r>
              <a:rPr lang="en-ID" dirty="0"/>
              <a:t> pada </a:t>
            </a:r>
            <a:r>
              <a:rPr lang="en-ID" dirty="0" err="1"/>
              <a:t>diri</a:t>
            </a:r>
            <a:r>
              <a:rPr lang="en-ID" dirty="0"/>
              <a:t> </a:t>
            </a:r>
            <a:r>
              <a:rPr lang="en-ID" dirty="0" err="1"/>
              <a:t>manusia</a:t>
            </a:r>
            <a:r>
              <a:rPr lang="en-ID" dirty="0"/>
              <a:t>.</a:t>
            </a:r>
          </a:p>
          <a:p>
            <a:pPr marL="457200" indent="-457200">
              <a:buFont typeface="+mj-lt"/>
              <a:buAutoNum type="arabicPeriod"/>
            </a:pPr>
            <a:r>
              <a:rPr lang="en-ID" dirty="0" err="1"/>
              <a:t>Tidak</a:t>
            </a:r>
            <a:r>
              <a:rPr lang="en-ID" dirty="0"/>
              <a:t> </a:t>
            </a:r>
            <a:r>
              <a:rPr lang="en-ID" dirty="0" err="1"/>
              <a:t>dapat</a:t>
            </a:r>
            <a:r>
              <a:rPr lang="en-ID" dirty="0"/>
              <a:t> </a:t>
            </a:r>
            <a:r>
              <a:rPr lang="en-ID" dirty="0" err="1"/>
              <a:t>diperoleh</a:t>
            </a:r>
            <a:r>
              <a:rPr lang="en-ID" dirty="0"/>
              <a:t> </a:t>
            </a:r>
            <a:r>
              <a:rPr lang="en-ID" dirty="0" err="1"/>
              <a:t>dalam</a:t>
            </a:r>
            <a:r>
              <a:rPr lang="en-ID" dirty="0"/>
              <a:t> </a:t>
            </a:r>
            <a:r>
              <a:rPr lang="en-ID" dirty="0" err="1"/>
              <a:t>waktu</a:t>
            </a:r>
            <a:r>
              <a:rPr lang="en-ID" dirty="0"/>
              <a:t> </a:t>
            </a:r>
            <a:r>
              <a:rPr lang="en-ID" dirty="0" err="1"/>
              <a:t>sekejap</a:t>
            </a:r>
            <a:r>
              <a:rPr lang="en-ID" dirty="0"/>
              <a:t>.</a:t>
            </a:r>
          </a:p>
          <a:p>
            <a:pPr marL="457200" indent="-457200">
              <a:buFont typeface="+mj-lt"/>
              <a:buAutoNum type="arabicPeriod"/>
            </a:pPr>
            <a:r>
              <a:rPr lang="en-ID" dirty="0" err="1"/>
              <a:t>Dapat</a:t>
            </a:r>
            <a:r>
              <a:rPr lang="en-ID" dirty="0"/>
              <a:t> </a:t>
            </a:r>
            <a:r>
              <a:rPr lang="en-ID" dirty="0" err="1"/>
              <a:t>tumbuh</a:t>
            </a:r>
            <a:r>
              <a:rPr lang="en-ID" dirty="0"/>
              <a:t> dan </a:t>
            </a:r>
            <a:r>
              <a:rPr lang="en-ID" dirty="0" err="1"/>
              <a:t>berkembang</a:t>
            </a:r>
            <a:r>
              <a:rPr lang="en-ID" dirty="0"/>
              <a:t> </a:t>
            </a:r>
            <a:r>
              <a:rPr lang="en-ID" dirty="0" err="1"/>
              <a:t>menjadi</a:t>
            </a:r>
            <a:r>
              <a:rPr lang="en-ID" dirty="0"/>
              <a:t> “X” </a:t>
            </a:r>
            <a:r>
              <a:rPr lang="en-ID" dirty="0" err="1"/>
              <a:t>besar</a:t>
            </a:r>
            <a:r>
              <a:rPr lang="en-ID" dirty="0"/>
              <a:t> (</a:t>
            </a:r>
            <a:r>
              <a:rPr lang="en-ID" dirty="0" err="1"/>
              <a:t>hidup</a:t>
            </a:r>
            <a:r>
              <a:rPr lang="en-ID" dirty="0"/>
              <a:t>), </a:t>
            </a:r>
            <a:r>
              <a:rPr lang="en-ID" dirty="0" err="1"/>
              <a:t>namun</a:t>
            </a:r>
            <a:r>
              <a:rPr lang="en-ID" dirty="0"/>
              <a:t> </a:t>
            </a:r>
            <a:r>
              <a:rPr lang="en-ID" dirty="0" err="1"/>
              <a:t>dapat</a:t>
            </a:r>
            <a:r>
              <a:rPr lang="en-ID" dirty="0"/>
              <a:t> juga </a:t>
            </a:r>
            <a:r>
              <a:rPr lang="en-ID" dirty="0" err="1"/>
              <a:t>mati</a:t>
            </a:r>
            <a:r>
              <a:rPr lang="en-ID" dirty="0"/>
              <a:t> </a:t>
            </a:r>
            <a:r>
              <a:rPr lang="en-ID" dirty="0" err="1"/>
              <a:t>apabila</a:t>
            </a:r>
            <a:r>
              <a:rPr lang="en-ID" dirty="0"/>
              <a:t> </a:t>
            </a:r>
            <a:r>
              <a:rPr lang="en-ID" dirty="0" err="1"/>
              <a:t>kita</a:t>
            </a:r>
            <a:r>
              <a:rPr lang="en-ID" dirty="0"/>
              <a:t> </a:t>
            </a:r>
            <a:r>
              <a:rPr lang="en-ID" dirty="0" err="1"/>
              <a:t>tidak</a:t>
            </a:r>
            <a:r>
              <a:rPr lang="en-ID" dirty="0"/>
              <a:t> </a:t>
            </a:r>
            <a:r>
              <a:rPr lang="en-ID" dirty="0" err="1"/>
              <a:t>memeliharanya</a:t>
            </a:r>
            <a:r>
              <a:rPr lang="en-ID" dirty="0"/>
              <a:t>, </a:t>
            </a:r>
            <a:r>
              <a:rPr lang="en-ID" dirty="0" err="1"/>
              <a:t>misalnya</a:t>
            </a:r>
            <a:r>
              <a:rPr lang="en-ID" dirty="0"/>
              <a:t> </a:t>
            </a:r>
            <a:r>
              <a:rPr lang="en-ID" dirty="0" err="1"/>
              <a:t>membiarkan</a:t>
            </a:r>
            <a:r>
              <a:rPr lang="en-ID" dirty="0"/>
              <a:t> </a:t>
            </a:r>
            <a:r>
              <a:rPr lang="en-ID" dirty="0" err="1"/>
              <a:t>terjadi</a:t>
            </a:r>
            <a:r>
              <a:rPr lang="en-ID" dirty="0"/>
              <a:t> </a:t>
            </a:r>
            <a:r>
              <a:rPr lang="en-ID" dirty="0" err="1"/>
              <a:t>penuaan</a:t>
            </a:r>
            <a:r>
              <a:rPr lang="en-ID" dirty="0"/>
              <a:t>, </a:t>
            </a:r>
            <a:r>
              <a:rPr lang="en-ID" dirty="0" err="1"/>
              <a:t>menentang</a:t>
            </a:r>
            <a:r>
              <a:rPr lang="en-ID" dirty="0"/>
              <a:t> </a:t>
            </a:r>
            <a:r>
              <a:rPr lang="en-ID" dirty="0" err="1"/>
              <a:t>pembaharuan</a:t>
            </a:r>
            <a:r>
              <a:rPr lang="en-ID" dirty="0"/>
              <a:t>.</a:t>
            </a:r>
          </a:p>
          <a:p>
            <a:pPr marL="457200" indent="-457200">
              <a:buFont typeface="+mj-lt"/>
              <a:buAutoNum type="arabicPeriod"/>
            </a:pPr>
            <a:r>
              <a:rPr lang="en-ID" dirty="0" err="1"/>
              <a:t>Berasal</a:t>
            </a:r>
            <a:r>
              <a:rPr lang="en-ID" dirty="0"/>
              <a:t> </a:t>
            </a:r>
            <a:r>
              <a:rPr lang="en-ID" dirty="0" err="1"/>
              <a:t>dari</a:t>
            </a:r>
            <a:r>
              <a:rPr lang="en-ID" dirty="0"/>
              <a:t> </a:t>
            </a:r>
            <a:r>
              <a:rPr lang="en-ID" dirty="0" err="1"/>
              <a:t>diri</a:t>
            </a:r>
            <a:r>
              <a:rPr lang="en-ID" dirty="0"/>
              <a:t> </a:t>
            </a:r>
            <a:r>
              <a:rPr lang="en-ID" dirty="0" err="1"/>
              <a:t>sendiri</a:t>
            </a:r>
            <a:r>
              <a:rPr lang="en-ID" dirty="0"/>
              <a:t>, </a:t>
            </a:r>
            <a:r>
              <a:rPr lang="en-ID" dirty="0" err="1"/>
              <a:t>namun</a:t>
            </a:r>
            <a:r>
              <a:rPr lang="en-ID" dirty="0"/>
              <a:t> juga </a:t>
            </a:r>
            <a:r>
              <a:rPr lang="en-ID" dirty="0" err="1"/>
              <a:t>dapat</a:t>
            </a:r>
            <a:r>
              <a:rPr lang="en-ID" dirty="0"/>
              <a:t> </a:t>
            </a:r>
            <a:r>
              <a:rPr lang="en-ID" dirty="0" err="1"/>
              <a:t>berasal</a:t>
            </a:r>
            <a:r>
              <a:rPr lang="en-ID" dirty="0"/>
              <a:t> </a:t>
            </a:r>
            <a:r>
              <a:rPr lang="en-ID" dirty="0" err="1"/>
              <a:t>dari</a:t>
            </a:r>
            <a:r>
              <a:rPr lang="en-ID" dirty="0"/>
              <a:t> </a:t>
            </a:r>
            <a:r>
              <a:rPr lang="en-ID" dirty="0" err="1"/>
              <a:t>luar</a:t>
            </a:r>
            <a:r>
              <a:rPr lang="en-ID" dirty="0"/>
              <a:t> </a:t>
            </a:r>
            <a:r>
              <a:rPr lang="en-ID" dirty="0" err="1"/>
              <a:t>diri</a:t>
            </a:r>
            <a:r>
              <a:rPr lang="en-ID" dirty="0"/>
              <a:t>.</a:t>
            </a:r>
          </a:p>
          <a:p>
            <a:pPr marL="457200" indent="-457200">
              <a:buFont typeface="+mj-lt"/>
              <a:buAutoNum type="arabicPeriod"/>
            </a:pPr>
            <a:r>
              <a:rPr lang="en-ID" dirty="0" err="1"/>
              <a:t>Sekali</a:t>
            </a:r>
            <a:r>
              <a:rPr lang="en-ID" dirty="0"/>
              <a:t> </a:t>
            </a:r>
            <a:r>
              <a:rPr lang="en-ID" dirty="0" err="1"/>
              <a:t>tumbuh</a:t>
            </a:r>
            <a:r>
              <a:rPr lang="en-ID" dirty="0"/>
              <a:t>, </a:t>
            </a:r>
            <a:r>
              <a:rPr lang="en-ID" dirty="0" err="1"/>
              <a:t>dapat</a:t>
            </a:r>
            <a:r>
              <a:rPr lang="en-ID" dirty="0"/>
              <a:t> </a:t>
            </a:r>
            <a:r>
              <a:rPr lang="en-ID" dirty="0" err="1"/>
              <a:t>dipakai</a:t>
            </a:r>
            <a:r>
              <a:rPr lang="en-ID" dirty="0"/>
              <a:t> </a:t>
            </a:r>
            <a:r>
              <a:rPr lang="en-ID" dirty="0" err="1"/>
              <a:t>untuk</a:t>
            </a:r>
            <a:r>
              <a:rPr lang="en-ID" dirty="0"/>
              <a:t> </a:t>
            </a:r>
            <a:r>
              <a:rPr lang="en-ID" dirty="0" err="1"/>
              <a:t>membuat</a:t>
            </a:r>
            <a:r>
              <a:rPr lang="en-ID" dirty="0"/>
              <a:t> </a:t>
            </a:r>
            <a:r>
              <a:rPr lang="en-ID" dirty="0" err="1"/>
              <a:t>usaha</a:t>
            </a:r>
            <a:r>
              <a:rPr lang="en-ID" dirty="0"/>
              <a:t> </a:t>
            </a:r>
            <a:r>
              <a:rPr lang="en-ID" dirty="0" err="1"/>
              <a:t>lainnya</a:t>
            </a:r>
            <a:r>
              <a:rPr lang="en-ID" dirty="0"/>
              <a:t>.</a:t>
            </a:r>
          </a:p>
        </p:txBody>
      </p:sp>
    </p:spTree>
    <p:extLst>
      <p:ext uri="{BB962C8B-B14F-4D97-AF65-F5344CB8AC3E}">
        <p14:creationId xmlns:p14="http://schemas.microsoft.com/office/powerpoint/2010/main" val="181392015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2013 - 2022 Theme</Template>
  <TotalTime>25</TotalTime>
  <Words>690</Words>
  <Application>Microsoft Office PowerPoint</Application>
  <PresentationFormat>Widescreen</PresentationFormat>
  <Paragraphs>34</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Faktor X</vt:lpstr>
      <vt:lpstr>Tujuan Pengajaran </vt:lpstr>
      <vt:lpstr>PowerPoint Presentation</vt:lpstr>
      <vt:lpstr>Entrepreneurship dan Faktor X</vt:lpstr>
      <vt:lpstr>PowerPoint Presentation</vt:lpstr>
      <vt:lpstr>PowerPoint Presentation</vt:lpstr>
      <vt:lpstr>PowerPoint Presentation</vt:lpstr>
      <vt:lpstr>PowerPoint Presentation</vt:lpstr>
      <vt:lpstr>karakteristik faktor 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Faktor X</dc:title>
  <dc:creator>muhammad adnan zain</dc:creator>
  <cp:lastModifiedBy>muhammad adnan zain</cp:lastModifiedBy>
  <cp:revision>4</cp:revision>
  <dcterms:created xsi:type="dcterms:W3CDTF">2024-05-06T04:14:54Z</dcterms:created>
  <dcterms:modified xsi:type="dcterms:W3CDTF">2024-05-06T04:40:07Z</dcterms:modified>
</cp:coreProperties>
</file>