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08F49F42-F9B3-4E20-8661-B466CB725F4F}" type="datetimeFigureOut">
              <a:rPr lang="en-US" smtClean="0"/>
              <a:t>8/21/2017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9403CB74-6A2E-449C-A10F-DB5E902CC1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49F42-F9B3-4E20-8661-B466CB725F4F}" type="datetimeFigureOut">
              <a:rPr lang="en-US" smtClean="0"/>
              <a:t>8/21/2017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3CB74-6A2E-449C-A10F-DB5E902CC1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49F42-F9B3-4E20-8661-B466CB725F4F}" type="datetimeFigureOut">
              <a:rPr lang="en-US" smtClean="0"/>
              <a:t>8/21/2017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3CB74-6A2E-449C-A10F-DB5E902CC1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08F49F42-F9B3-4E20-8661-B466CB725F4F}" type="datetimeFigureOut">
              <a:rPr lang="en-US" smtClean="0"/>
              <a:t>8/21/2017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9403CB74-6A2E-449C-A10F-DB5E902CC14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08F49F42-F9B3-4E20-8661-B466CB725F4F}" type="datetimeFigureOut">
              <a:rPr lang="en-US" smtClean="0"/>
              <a:t>8/21/2017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9403CB74-6A2E-449C-A10F-DB5E902CC1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49F42-F9B3-4E20-8661-B466CB725F4F}" type="datetimeFigureOut">
              <a:rPr lang="en-US" smtClean="0"/>
              <a:t>8/21/2017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3CB74-6A2E-449C-A10F-DB5E902CC14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49F42-F9B3-4E20-8661-B466CB725F4F}" type="datetimeFigureOut">
              <a:rPr lang="en-US" smtClean="0"/>
              <a:t>8/21/2017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3CB74-6A2E-449C-A10F-DB5E902CC142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8F49F42-F9B3-4E20-8661-B466CB725F4F}" type="datetimeFigureOut">
              <a:rPr lang="en-US" smtClean="0"/>
              <a:t>8/21/2017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403CB74-6A2E-449C-A10F-DB5E902CC14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49F42-F9B3-4E20-8661-B466CB725F4F}" type="datetimeFigureOut">
              <a:rPr lang="en-US" smtClean="0"/>
              <a:t>8/21/2017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3CB74-6A2E-449C-A10F-DB5E902CC1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08F49F42-F9B3-4E20-8661-B466CB725F4F}" type="datetimeFigureOut">
              <a:rPr lang="en-US" smtClean="0"/>
              <a:t>8/21/2017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9403CB74-6A2E-449C-A10F-DB5E902CC142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8F49F42-F9B3-4E20-8661-B466CB725F4F}" type="datetimeFigureOut">
              <a:rPr lang="en-US" smtClean="0"/>
              <a:t>8/21/2017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403CB74-6A2E-449C-A10F-DB5E902CC142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08F49F42-F9B3-4E20-8661-B466CB725F4F}" type="datetimeFigureOut">
              <a:rPr lang="en-US" smtClean="0"/>
              <a:t>8/21/2017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9403CB74-6A2E-449C-A10F-DB5E902CC142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2600" y="1371600"/>
            <a:ext cx="6553200" cy="838200"/>
          </a:xfrm>
        </p:spPr>
        <p:txBody>
          <a:bodyPr>
            <a:noAutofit/>
          </a:bodyPr>
          <a:lstStyle/>
          <a:p>
            <a:r>
              <a:rPr lang="en-US" sz="4400" dirty="0" smtClean="0">
                <a:solidFill>
                  <a:schemeClr val="bg1"/>
                </a:solidFill>
              </a:rPr>
              <a:t>SMP NEGERI 48 JAKARTA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81200" y="5181600"/>
            <a:ext cx="6172200" cy="864078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Jl. Raya </a:t>
            </a:r>
            <a:r>
              <a:rPr lang="en-US" dirty="0" err="1" smtClean="0">
                <a:solidFill>
                  <a:schemeClr val="bg1"/>
                </a:solidFill>
              </a:rPr>
              <a:t>Kebayoran</a:t>
            </a:r>
            <a:r>
              <a:rPr lang="en-US" dirty="0" smtClean="0">
                <a:solidFill>
                  <a:schemeClr val="bg1"/>
                </a:solidFill>
              </a:rPr>
              <a:t> Lama No.192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Jakarta Selatan 12230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914400"/>
            <a:ext cx="6705600" cy="579438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KEPALA SEKOLAH</a:t>
            </a:r>
            <a:br>
              <a:rPr lang="en-US" b="1" dirty="0" smtClean="0">
                <a:solidFill>
                  <a:schemeClr val="bg1"/>
                </a:solidFill>
              </a:rPr>
            </a:br>
            <a:r>
              <a:rPr lang="en-US" b="1" dirty="0" smtClean="0">
                <a:solidFill>
                  <a:schemeClr val="bg1"/>
                </a:solidFill>
              </a:rPr>
              <a:t>SMP NEGERI 48 JAKARTA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Pas Foto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971800" y="1676400"/>
            <a:ext cx="2786569" cy="4191000"/>
          </a:xfrm>
          <a:prstGeom prst="roundRect">
            <a:avLst>
              <a:gd name="adj" fmla="val 16667"/>
            </a:avLst>
          </a:prstGeom>
          <a:ln w="57150">
            <a:solidFill>
              <a:schemeClr val="bg1">
                <a:lumMod val="65000"/>
                <a:lumOff val="35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7467600" cy="639762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IDENTITAS KEPALA SEKOLAH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tabLst>
                <a:tab pos="2863850" algn="l"/>
                <a:tab pos="3208338" algn="l"/>
              </a:tabLst>
            </a:pPr>
            <a:r>
              <a:rPr lang="en-US" dirty="0" err="1" smtClean="0">
                <a:solidFill>
                  <a:schemeClr val="bg1"/>
                </a:solidFill>
              </a:rPr>
              <a:t>Nama</a:t>
            </a:r>
            <a:r>
              <a:rPr lang="en-US" dirty="0" smtClean="0">
                <a:solidFill>
                  <a:schemeClr val="bg1"/>
                </a:solidFill>
              </a:rPr>
              <a:t>	:	</a:t>
            </a:r>
            <a:r>
              <a:rPr lang="en-US" dirty="0" err="1" smtClean="0">
                <a:solidFill>
                  <a:schemeClr val="bg1"/>
                </a:solidFill>
              </a:rPr>
              <a:t>Dra</a:t>
            </a:r>
            <a:r>
              <a:rPr lang="en-US" dirty="0" smtClean="0">
                <a:solidFill>
                  <a:schemeClr val="bg1"/>
                </a:solidFill>
              </a:rPr>
              <a:t>. </a:t>
            </a:r>
            <a:r>
              <a:rPr lang="en-US" dirty="0" err="1" smtClean="0">
                <a:solidFill>
                  <a:schemeClr val="bg1"/>
                </a:solidFill>
              </a:rPr>
              <a:t>Erni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Sasmita</a:t>
            </a:r>
            <a:endParaRPr lang="en-US" dirty="0" smtClean="0">
              <a:solidFill>
                <a:schemeClr val="bg1"/>
              </a:solidFill>
            </a:endParaRPr>
          </a:p>
          <a:p>
            <a:pPr>
              <a:tabLst>
                <a:tab pos="2863850" algn="l"/>
                <a:tab pos="3208338" algn="l"/>
              </a:tabLst>
            </a:pPr>
            <a:r>
              <a:rPr lang="en-US" dirty="0" smtClean="0">
                <a:solidFill>
                  <a:schemeClr val="bg1"/>
                </a:solidFill>
              </a:rPr>
              <a:t>NIP. 	:	19680401 199303 2007</a:t>
            </a:r>
          </a:p>
          <a:p>
            <a:pPr>
              <a:tabLst>
                <a:tab pos="2863850" algn="l"/>
                <a:tab pos="3208338" algn="l"/>
              </a:tabLst>
            </a:pPr>
            <a:r>
              <a:rPr lang="en-US" dirty="0" err="1" smtClean="0">
                <a:solidFill>
                  <a:schemeClr val="bg1"/>
                </a:solidFill>
              </a:rPr>
              <a:t>Pangkat</a:t>
            </a:r>
            <a:r>
              <a:rPr lang="en-US" dirty="0" smtClean="0">
                <a:solidFill>
                  <a:schemeClr val="bg1"/>
                </a:solidFill>
              </a:rPr>
              <a:t> / </a:t>
            </a:r>
            <a:r>
              <a:rPr lang="en-US" dirty="0" err="1" smtClean="0">
                <a:solidFill>
                  <a:schemeClr val="bg1"/>
                </a:solidFill>
              </a:rPr>
              <a:t>Gol</a:t>
            </a:r>
            <a:r>
              <a:rPr lang="en-US" dirty="0" smtClean="0">
                <a:solidFill>
                  <a:schemeClr val="bg1"/>
                </a:solidFill>
              </a:rPr>
              <a:t>	:	Pembina Tk.1 / </a:t>
            </a:r>
            <a:r>
              <a:rPr lang="en-US" dirty="0" err="1" smtClean="0">
                <a:solidFill>
                  <a:schemeClr val="bg1"/>
                </a:solidFill>
              </a:rPr>
              <a:t>IV.b</a:t>
            </a:r>
            <a:endParaRPr lang="en-US" dirty="0" smtClean="0">
              <a:solidFill>
                <a:schemeClr val="bg1"/>
              </a:solidFill>
            </a:endParaRPr>
          </a:p>
          <a:p>
            <a:pPr>
              <a:tabLst>
                <a:tab pos="2863850" algn="l"/>
                <a:tab pos="3208338" algn="l"/>
              </a:tabLst>
            </a:pPr>
            <a:r>
              <a:rPr lang="en-US" dirty="0" err="1" smtClean="0">
                <a:solidFill>
                  <a:schemeClr val="bg1"/>
                </a:solidFill>
              </a:rPr>
              <a:t>Tempat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Tgl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Lahir</a:t>
            </a:r>
            <a:r>
              <a:rPr lang="en-US" dirty="0" smtClean="0">
                <a:solidFill>
                  <a:schemeClr val="bg1"/>
                </a:solidFill>
              </a:rPr>
              <a:t>	:	Jakarta, 1 April 1968</a:t>
            </a:r>
          </a:p>
          <a:p>
            <a:pPr>
              <a:tabLst>
                <a:tab pos="2863850" algn="l"/>
                <a:tab pos="3208338" algn="l"/>
              </a:tabLst>
            </a:pPr>
            <a:r>
              <a:rPr lang="en-US" dirty="0" err="1" smtClean="0">
                <a:solidFill>
                  <a:schemeClr val="bg1"/>
                </a:solidFill>
              </a:rPr>
              <a:t>Pendidikan</a:t>
            </a:r>
            <a:r>
              <a:rPr lang="en-US" dirty="0" smtClean="0">
                <a:solidFill>
                  <a:schemeClr val="bg1"/>
                </a:solidFill>
              </a:rPr>
              <a:t> 	:	S1 </a:t>
            </a:r>
            <a:r>
              <a:rPr lang="en-US" dirty="0" err="1" smtClean="0">
                <a:solidFill>
                  <a:schemeClr val="bg1"/>
                </a:solidFill>
              </a:rPr>
              <a:t>Pendidikan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Biologi</a:t>
            </a:r>
            <a:endParaRPr lang="en-US" dirty="0" smtClean="0">
              <a:solidFill>
                <a:schemeClr val="bg1"/>
              </a:solidFill>
            </a:endParaRPr>
          </a:p>
          <a:p>
            <a:pPr>
              <a:tabLst>
                <a:tab pos="2863850" algn="l"/>
                <a:tab pos="3208338" algn="l"/>
              </a:tabLst>
            </a:pPr>
            <a:r>
              <a:rPr lang="en-US" dirty="0" smtClean="0">
                <a:solidFill>
                  <a:schemeClr val="bg1"/>
                </a:solidFill>
              </a:rPr>
              <a:t>Unit </a:t>
            </a:r>
            <a:r>
              <a:rPr lang="en-US" dirty="0" err="1" smtClean="0">
                <a:solidFill>
                  <a:schemeClr val="bg1"/>
                </a:solidFill>
              </a:rPr>
              <a:t>Kerja</a:t>
            </a:r>
            <a:r>
              <a:rPr lang="en-US" dirty="0" smtClean="0">
                <a:solidFill>
                  <a:schemeClr val="bg1"/>
                </a:solidFill>
              </a:rPr>
              <a:t>	:	SMPN 48 Jakarta</a:t>
            </a:r>
          </a:p>
          <a:p>
            <a:pPr>
              <a:tabLst>
                <a:tab pos="2863850" algn="l"/>
                <a:tab pos="3208338" algn="l"/>
              </a:tabLst>
            </a:pPr>
            <a:r>
              <a:rPr lang="en-US" dirty="0" err="1" smtClean="0">
                <a:solidFill>
                  <a:schemeClr val="bg1"/>
                </a:solidFill>
              </a:rPr>
              <a:t>Alamat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Rumah</a:t>
            </a:r>
            <a:r>
              <a:rPr lang="en-US" dirty="0" smtClean="0">
                <a:solidFill>
                  <a:schemeClr val="bg1"/>
                </a:solidFill>
              </a:rPr>
              <a:t>	:	Jl. </a:t>
            </a:r>
            <a:r>
              <a:rPr lang="en-US" dirty="0" err="1" smtClean="0">
                <a:solidFill>
                  <a:schemeClr val="bg1"/>
                </a:solidFill>
              </a:rPr>
              <a:t>Pelita</a:t>
            </a:r>
            <a:r>
              <a:rPr lang="en-US" dirty="0" smtClean="0">
                <a:solidFill>
                  <a:schemeClr val="bg1"/>
                </a:solidFill>
              </a:rPr>
              <a:t> RT.012/ RW. 008		</a:t>
            </a:r>
            <a:r>
              <a:rPr lang="en-US" dirty="0" err="1" smtClean="0">
                <a:solidFill>
                  <a:schemeClr val="bg1"/>
                </a:solidFill>
              </a:rPr>
              <a:t>Kebayoran</a:t>
            </a:r>
            <a:r>
              <a:rPr lang="en-US" dirty="0" smtClean="0">
                <a:solidFill>
                  <a:schemeClr val="bg1"/>
                </a:solidFill>
              </a:rPr>
              <a:t> Lama Utara	</a:t>
            </a:r>
          </a:p>
          <a:p>
            <a:pPr>
              <a:tabLst>
                <a:tab pos="2863850" algn="l"/>
                <a:tab pos="3208338" algn="l"/>
              </a:tabLst>
            </a:pP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TENAGA PENDIDIK DAN KEPENDIDIKAN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27650" name="Picture 2" descr="G:\IMG_0662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752600"/>
            <a:ext cx="7943207" cy="4419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28</TotalTime>
  <Words>23</Words>
  <Application>Microsoft Office PowerPoint</Application>
  <PresentationFormat>On-screen Show (4:3)</PresentationFormat>
  <Paragraphs>13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Oriel</vt:lpstr>
      <vt:lpstr>SMP NEGERI 48 JAKARTA</vt:lpstr>
      <vt:lpstr>KEPALA SEKOLAH SMP NEGERI 48 JAKARTA</vt:lpstr>
      <vt:lpstr>IDENTITAS KEPALA SEKOLAH</vt:lpstr>
      <vt:lpstr>TENAGA PENDIDIK DAN KEPENDIDIKAN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SMP NEGERI 48 JAKARTA</dc:title>
  <dc:creator>user</dc:creator>
  <cp:lastModifiedBy>user</cp:lastModifiedBy>
  <cp:revision>5</cp:revision>
  <dcterms:created xsi:type="dcterms:W3CDTF">2017-08-21T12:19:02Z</dcterms:created>
  <dcterms:modified xsi:type="dcterms:W3CDTF">2017-08-21T12:47:50Z</dcterms:modified>
</cp:coreProperties>
</file>